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4BAB60D-9DF7-4F85-B1F2-20084C7088BA}" type="datetimeFigureOut">
              <a:rPr lang="en-US" smtClean="0"/>
              <a:pPr/>
              <a:t>1/18/2013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4CA363E-2B62-4D1D-9C9A-0B7D496D23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BAB60D-9DF7-4F85-B1F2-20084C7088BA}"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A363E-2B62-4D1D-9C9A-0B7D496D23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BAB60D-9DF7-4F85-B1F2-20084C7088BA}"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A363E-2B62-4D1D-9C9A-0B7D496D23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4BAB60D-9DF7-4F85-B1F2-20084C7088BA}" type="datetimeFigureOut">
              <a:rPr lang="en-US" smtClean="0"/>
              <a:pPr/>
              <a:t>1/18/2013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54CA363E-2B62-4D1D-9C9A-0B7D496D23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4BAB60D-9DF7-4F85-B1F2-20084C7088BA}" type="datetimeFigureOut">
              <a:rPr lang="en-US" smtClean="0"/>
              <a:pPr/>
              <a:t>1/18/2013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54CA363E-2B62-4D1D-9C9A-0B7D496D2346}"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4BAB60D-9DF7-4F85-B1F2-20084C7088BA}" type="datetimeFigureOut">
              <a:rPr lang="en-US" smtClean="0"/>
              <a:pPr/>
              <a:t>1/18/2013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54CA363E-2B62-4D1D-9C9A-0B7D496D23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4BAB60D-9DF7-4F85-B1F2-20084C7088BA}" type="datetimeFigureOut">
              <a:rPr lang="en-US" smtClean="0"/>
              <a:pPr/>
              <a:t>1/18/2013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54CA363E-2B62-4D1D-9C9A-0B7D496D234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BAB60D-9DF7-4F85-B1F2-20084C7088BA}" type="datetimeFigureOut">
              <a:rPr lang="en-US" smtClean="0"/>
              <a:pPr/>
              <a:t>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CA363E-2B62-4D1D-9C9A-0B7D496D23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4BAB60D-9DF7-4F85-B1F2-20084C7088BA}" type="datetimeFigureOut">
              <a:rPr lang="en-US" smtClean="0"/>
              <a:pPr/>
              <a:t>1/18/2013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54CA363E-2B62-4D1D-9C9A-0B7D496D23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4BAB60D-9DF7-4F85-B1F2-20084C7088BA}" type="datetimeFigureOut">
              <a:rPr lang="en-US" smtClean="0"/>
              <a:pPr/>
              <a:t>1/18/2013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54CA363E-2B62-4D1D-9C9A-0B7D496D234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4BAB60D-9DF7-4F85-B1F2-20084C7088BA}" type="datetimeFigureOut">
              <a:rPr lang="en-US" smtClean="0"/>
              <a:pPr/>
              <a:t>1/18/2013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54CA363E-2B62-4D1D-9C9A-0B7D496D234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4BAB60D-9DF7-4F85-B1F2-20084C7088BA}" type="datetimeFigureOut">
              <a:rPr lang="en-US" smtClean="0"/>
              <a:pPr/>
              <a:t>1/18/2013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4CA363E-2B62-4D1D-9C9A-0B7D496D234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itchandquitowensboro.org/switch-to-smoke-free/" TargetMode="External"/><Relationship Id="rId2" Type="http://schemas.openxmlformats.org/officeDocument/2006/relationships/hyperlink" Target="http://healthypeople.gov/2020/LHI/tobacco.aspx?tab=determina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itchandquitowensboro.org/smoke-free-produc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2305051"/>
          </a:xfrm>
        </p:spPr>
        <p:txBody>
          <a:bodyPr>
            <a:normAutofit/>
          </a:bodyPr>
          <a:lstStyle/>
          <a:p>
            <a:r>
              <a:rPr lang="en-US" sz="6600" b="1" dirty="0" smtClean="0"/>
              <a:t>Dissipating the Smoke</a:t>
            </a:r>
            <a:endParaRPr lang="en-US" sz="6600" b="1" dirty="0"/>
          </a:p>
        </p:txBody>
      </p:sp>
      <p:sp>
        <p:nvSpPr>
          <p:cNvPr id="3" name="Subtitle 2"/>
          <p:cNvSpPr>
            <a:spLocks noGrp="1"/>
          </p:cNvSpPr>
          <p:nvPr>
            <p:ph type="subTitle" idx="1"/>
          </p:nvPr>
        </p:nvSpPr>
        <p:spPr>
          <a:xfrm>
            <a:off x="1371600" y="3657600"/>
            <a:ext cx="6400800" cy="2362200"/>
          </a:xfrm>
        </p:spPr>
        <p:txBody>
          <a:bodyPr>
            <a:normAutofit/>
          </a:bodyPr>
          <a:lstStyle/>
          <a:p>
            <a:r>
              <a:rPr lang="en-US" sz="4000" b="1" dirty="0" smtClean="0">
                <a:solidFill>
                  <a:schemeClr val="tx1"/>
                </a:solidFill>
              </a:rPr>
              <a:t>By: Lucy Kurtz,</a:t>
            </a:r>
          </a:p>
          <a:p>
            <a:r>
              <a:rPr lang="en-US" sz="4000" b="1" dirty="0" smtClean="0">
                <a:solidFill>
                  <a:schemeClr val="tx1"/>
                </a:solidFill>
              </a:rPr>
              <a:t>Elizabeth Hurm, &amp;</a:t>
            </a:r>
          </a:p>
          <a:p>
            <a:r>
              <a:rPr lang="en-US" sz="4000" b="1" dirty="0" smtClean="0">
                <a:solidFill>
                  <a:schemeClr val="tx1"/>
                </a:solidFill>
              </a:rPr>
              <a:t>Amber Howard</a:t>
            </a:r>
            <a:endParaRPr lang="en-US" sz="40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Available resources</a:t>
            </a:r>
            <a:endParaRPr lang="en-US" b="1" dirty="0"/>
          </a:p>
        </p:txBody>
      </p:sp>
      <p:sp>
        <p:nvSpPr>
          <p:cNvPr id="3" name="Content Placeholder 2"/>
          <p:cNvSpPr>
            <a:spLocks noGrp="1"/>
          </p:cNvSpPr>
          <p:nvPr>
            <p:ph idx="1"/>
          </p:nvPr>
        </p:nvSpPr>
        <p:spPr/>
        <p:txBody>
          <a:bodyPr/>
          <a:lstStyle/>
          <a:p>
            <a:r>
              <a:rPr lang="en-US" dirty="0" smtClean="0"/>
              <a:t>Pig lungs (a smoking and non-smoking set) would be a great way to show the community how smoking affects your health.</a:t>
            </a:r>
          </a:p>
          <a:p>
            <a:r>
              <a:rPr lang="en-US" dirty="0" smtClean="0"/>
              <a:t>We would promote electronic cigarettes and Swedish Match.</a:t>
            </a:r>
          </a:p>
          <a:p>
            <a:r>
              <a:rPr lang="en-US" dirty="0" smtClean="0"/>
              <a:t>We would use the Hines Center to host the demonstration.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End-of document citations</a:t>
            </a:r>
            <a:endParaRPr lang="en-US" b="1" dirty="0"/>
          </a:p>
        </p:txBody>
      </p:sp>
      <p:sp>
        <p:nvSpPr>
          <p:cNvPr id="3" name="Content Placeholder 2"/>
          <p:cNvSpPr>
            <a:spLocks noGrp="1"/>
          </p:cNvSpPr>
          <p:nvPr>
            <p:ph idx="1"/>
          </p:nvPr>
        </p:nvSpPr>
        <p:spPr/>
        <p:txBody>
          <a:bodyPr>
            <a:normAutofit lnSpcReduction="10000"/>
          </a:bodyPr>
          <a:lstStyle/>
          <a:p>
            <a:r>
              <a:rPr lang="en-US" dirty="0" smtClean="0"/>
              <a:t>Healthy People. (2012) Tobacco. [accessed 17 January 2013] Retrieved from </a:t>
            </a:r>
            <a:r>
              <a:rPr lang="en-US" dirty="0" smtClean="0">
                <a:hlinkClick r:id="rId2"/>
              </a:rPr>
              <a:t>http://healthypeople.gov/2020/LHI/tobacco.aspx?tab=determinants</a:t>
            </a:r>
            <a:r>
              <a:rPr lang="en-US" dirty="0" smtClean="0"/>
              <a:t> </a:t>
            </a:r>
          </a:p>
          <a:p>
            <a:r>
              <a:rPr lang="en-US" dirty="0" smtClean="0"/>
              <a:t>Switch and Quit Owensboro. (</a:t>
            </a:r>
            <a:r>
              <a:rPr lang="en-US" dirty="0" err="1" smtClean="0"/>
              <a:t>nd</a:t>
            </a:r>
            <a:r>
              <a:rPr lang="en-US" dirty="0" smtClean="0"/>
              <a:t>). Finally, a proven way to quit. [accessed 17 January 2013] </a:t>
            </a:r>
            <a:r>
              <a:rPr lang="en-US" smtClean="0"/>
              <a:t>Retrieved from </a:t>
            </a:r>
            <a:r>
              <a:rPr lang="en-US" smtClean="0">
                <a:hlinkClick r:id="rId3"/>
              </a:rPr>
              <a:t>http://switchandquitowensboro.org/switch-to-smoke-free/</a:t>
            </a:r>
            <a:r>
              <a:rPr lang="en-US" smtClean="0"/>
              <a:t> </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smtClean="0"/>
              <a:t>Purpose</a:t>
            </a:r>
            <a:endParaRPr lang="en-US" sz="7200" b="1" dirty="0"/>
          </a:p>
        </p:txBody>
      </p:sp>
      <p:sp>
        <p:nvSpPr>
          <p:cNvPr id="3" name="Content Placeholder 2"/>
          <p:cNvSpPr>
            <a:spLocks noGrp="1"/>
          </p:cNvSpPr>
          <p:nvPr>
            <p:ph sz="half" idx="1"/>
          </p:nvPr>
        </p:nvSpPr>
        <p:spPr/>
        <p:txBody>
          <a:bodyPr>
            <a:normAutofit fontScale="92500" lnSpcReduction="10000"/>
          </a:bodyPr>
          <a:lstStyle/>
          <a:p>
            <a:r>
              <a:rPr lang="en-US" dirty="0" smtClean="0"/>
              <a:t> </a:t>
            </a:r>
            <a:r>
              <a:rPr lang="en-US" sz="2800" dirty="0" smtClean="0"/>
              <a:t>The purpose for this project is to inform the community of Owensboro about the dangers of smoking and to persuade them to switch to electronic cigarettes or Swedish Match and to eventually quit smoking.</a:t>
            </a:r>
            <a:endParaRPr lang="en-US" sz="2800"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5867400" y="1729220"/>
            <a:ext cx="2143125" cy="2143125"/>
          </a:xfrm>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95800" y="3886200"/>
            <a:ext cx="4478279" cy="21751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b="1" dirty="0" smtClean="0"/>
              <a:t>Evidence of the community health problem</a:t>
            </a:r>
            <a:endParaRPr lang="en-US" sz="4400" b="1" dirty="0"/>
          </a:p>
        </p:txBody>
      </p:sp>
      <p:sp>
        <p:nvSpPr>
          <p:cNvPr id="3" name="Content Placeholder 2"/>
          <p:cNvSpPr>
            <a:spLocks noGrp="1"/>
          </p:cNvSpPr>
          <p:nvPr>
            <p:ph idx="1"/>
          </p:nvPr>
        </p:nvSpPr>
        <p:spPr/>
        <p:txBody>
          <a:bodyPr/>
          <a:lstStyle/>
          <a:p>
            <a:endParaRPr lang="en-US" dirty="0" smtClean="0"/>
          </a:p>
          <a:p>
            <a:r>
              <a:rPr lang="en-US" dirty="0" smtClean="0"/>
              <a:t>Lung cancer, due to smoking, is the leading death-causing cancer in KY</a:t>
            </a:r>
          </a:p>
          <a:p>
            <a:endParaRPr lang="en-US" dirty="0" smtClean="0"/>
          </a:p>
          <a:p>
            <a:endParaRPr lang="en-US" dirty="0" smtClean="0"/>
          </a:p>
          <a:p>
            <a:r>
              <a:rPr lang="en-US" dirty="0" smtClean="0"/>
              <a:t>In fact, the lung cancer death rate in Daviess County is higher than the national rate.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Evidence of the need</a:t>
            </a:r>
            <a:endParaRPr lang="en-US" sz="5400" b="1" dirty="0"/>
          </a:p>
        </p:txBody>
      </p:sp>
      <p:sp>
        <p:nvSpPr>
          <p:cNvPr id="3" name="Content Placeholder 2"/>
          <p:cNvSpPr>
            <a:spLocks noGrp="1"/>
          </p:cNvSpPr>
          <p:nvPr>
            <p:ph idx="1"/>
          </p:nvPr>
        </p:nvSpPr>
        <p:spPr/>
        <p:txBody>
          <a:bodyPr/>
          <a:lstStyle/>
          <a:p>
            <a:r>
              <a:rPr lang="en-US" dirty="0"/>
              <a:t>The amount of money used to go into treating lung cancer cost an average of $39,891 (Reinburg,2012). If the person being treated cannot pay for the care they need or it is not covered by their insurance, then the money we pay to the </a:t>
            </a:r>
            <a:r>
              <a:rPr lang="en-US" dirty="0" smtClean="0"/>
              <a:t>government </a:t>
            </a:r>
            <a:r>
              <a:rPr lang="en-US" dirty="0"/>
              <a:t>is used</a:t>
            </a:r>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Proposed solution</a:t>
            </a:r>
            <a:endParaRPr lang="en-US" b="1" dirty="0"/>
          </a:p>
        </p:txBody>
      </p:sp>
      <p:sp>
        <p:nvSpPr>
          <p:cNvPr id="3" name="Content Placeholder 2"/>
          <p:cNvSpPr>
            <a:spLocks noGrp="1"/>
          </p:cNvSpPr>
          <p:nvPr>
            <p:ph idx="1"/>
          </p:nvPr>
        </p:nvSpPr>
        <p:spPr>
          <a:xfrm>
            <a:off x="457200" y="1905000"/>
            <a:ext cx="8229600" cy="4572000"/>
          </a:xfrm>
        </p:spPr>
        <p:txBody>
          <a:bodyPr/>
          <a:lstStyle/>
          <a:p>
            <a:r>
              <a:rPr lang="en-US" dirty="0" smtClean="0"/>
              <a:t>A public demonstration is a proposed solution to inform the smokers of Owensboro about the dangers of tobacco and the safety of E-cigarettes and Swedish Match. We would also pass out flyers in order to persuade people to come to the demonstration.</a:t>
            </a:r>
          </a:p>
          <a:p>
            <a:r>
              <a:rPr lang="en-US" dirty="0" smtClean="0">
                <a:hlinkClick r:id="rId2"/>
              </a:rPr>
              <a:t>http://switchandquitowensboro.org/smoke-free-products/</a:t>
            </a: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			  Goal</a:t>
            </a:r>
            <a:endParaRPr lang="en-US" sz="6000" b="1" dirty="0"/>
          </a:p>
        </p:txBody>
      </p:sp>
      <p:sp>
        <p:nvSpPr>
          <p:cNvPr id="3" name="Content Placeholder 2"/>
          <p:cNvSpPr>
            <a:spLocks noGrp="1"/>
          </p:cNvSpPr>
          <p:nvPr>
            <p:ph sz="half" idx="1"/>
          </p:nvPr>
        </p:nvSpPr>
        <p:spPr/>
        <p:txBody>
          <a:bodyPr/>
          <a:lstStyle/>
          <a:p>
            <a:r>
              <a:rPr lang="en-US" dirty="0" smtClean="0"/>
              <a:t>Our goal is to persuade the smokers of Owensboro to switch to electronic cigarettes or Swedish Match and eventually quit.</a:t>
            </a:r>
            <a:endParaRPr lang="en-US" dirty="0"/>
          </a:p>
        </p:txBody>
      </p:sp>
      <p:pic>
        <p:nvPicPr>
          <p:cNvPr id="5" name="Content Placeholder 4" descr="No smoking.jpg"/>
          <p:cNvPicPr>
            <a:picLocks noGrp="1" noChangeAspect="1"/>
          </p:cNvPicPr>
          <p:nvPr>
            <p:ph sz="half" idx="2"/>
          </p:nvPr>
        </p:nvPicPr>
        <p:blipFill>
          <a:blip r:embed="rId2" cstate="print"/>
          <a:stretch>
            <a:fillRect/>
          </a:stretch>
        </p:blipFill>
        <p:spPr>
          <a:xfrm>
            <a:off x="4739481" y="2057400"/>
            <a:ext cx="3490119" cy="3490119"/>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Project summary</a:t>
            </a:r>
            <a:endParaRPr lang="en-US" b="1" dirty="0"/>
          </a:p>
        </p:txBody>
      </p:sp>
      <p:sp>
        <p:nvSpPr>
          <p:cNvPr id="3" name="Content Placeholder 2"/>
          <p:cNvSpPr>
            <a:spLocks noGrp="1"/>
          </p:cNvSpPr>
          <p:nvPr>
            <p:ph idx="1"/>
          </p:nvPr>
        </p:nvSpPr>
        <p:spPr/>
        <p:txBody>
          <a:bodyPr/>
          <a:lstStyle/>
          <a:p>
            <a:r>
              <a:rPr lang="en-US" dirty="0" smtClean="0"/>
              <a:t>Our project will give smokers who wish to quit a healthier alternative, while providing them with encouragement to eventually stop using tobacco altogether, through various advertising and a public presentation that would enlighten them with all the facts they need to know.</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Objective(s)</a:t>
            </a:r>
            <a:endParaRPr lang="en-US" b="1" dirty="0"/>
          </a:p>
        </p:txBody>
      </p:sp>
      <p:sp>
        <p:nvSpPr>
          <p:cNvPr id="3" name="Content Placeholder 2"/>
          <p:cNvSpPr>
            <a:spLocks noGrp="1"/>
          </p:cNvSpPr>
          <p:nvPr>
            <p:ph idx="1"/>
          </p:nvPr>
        </p:nvSpPr>
        <p:spPr/>
        <p:txBody>
          <a:bodyPr/>
          <a:lstStyle/>
          <a:p>
            <a:r>
              <a:rPr lang="en-US" dirty="0" smtClean="0"/>
              <a:t>Our first, and most important, objective is to get people in Daviess County to switch to electronic cigarettes and, eventually, quit smoking all together.</a:t>
            </a:r>
          </a:p>
          <a:p>
            <a:r>
              <a:rPr lang="en-US" dirty="0" smtClean="0"/>
              <a:t>Our second objective is to make a big enough effect on Daviess County for it to move over to </a:t>
            </a:r>
            <a:r>
              <a:rPr lang="en-US" smtClean="0"/>
              <a:t>other counties </a:t>
            </a:r>
            <a:r>
              <a:rPr lang="en-US" dirty="0" smtClean="0"/>
              <a:t>to whole states to even the country.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Outcome(s) &amp; evaluation </a:t>
            </a:r>
            <a:endParaRPr lang="en-US" b="1" dirty="0"/>
          </a:p>
        </p:txBody>
      </p:sp>
      <p:sp>
        <p:nvSpPr>
          <p:cNvPr id="3" name="Content Placeholder 2"/>
          <p:cNvSpPr>
            <a:spLocks noGrp="1"/>
          </p:cNvSpPr>
          <p:nvPr>
            <p:ph idx="1"/>
          </p:nvPr>
        </p:nvSpPr>
        <p:spPr/>
        <p:txBody>
          <a:bodyPr>
            <a:normAutofit lnSpcReduction="10000"/>
          </a:bodyPr>
          <a:lstStyle/>
          <a:p>
            <a:r>
              <a:rPr lang="en-US" dirty="0" smtClean="0"/>
              <a:t>In order to measure the effect of our demonstration, we would give the participants a pre-survey and a post-survey before and after the demonstration. We would use the results from the surveys to determine if the presentation helped the citizens learn about the dangers of smoking and the safety found in electronic cigarettes and Swedish Match products.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404</TotalTime>
  <Words>483</Words>
  <Application>Microsoft Office PowerPoint</Application>
  <PresentationFormat>On-screen Show (4:3)</PresentationFormat>
  <Paragraphs>33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Verve</vt:lpstr>
      <vt:lpstr>Dissipating the Smoke</vt:lpstr>
      <vt:lpstr>Purpose</vt:lpstr>
      <vt:lpstr>Evidence of the community health problem</vt:lpstr>
      <vt:lpstr>Evidence of the need</vt:lpstr>
      <vt:lpstr>Proposed solution</vt:lpstr>
      <vt:lpstr>     Goal</vt:lpstr>
      <vt:lpstr>Project summary</vt:lpstr>
      <vt:lpstr>Objective(s)</vt:lpstr>
      <vt:lpstr>Outcome(s) &amp; evaluation </vt:lpstr>
      <vt:lpstr>Available resources</vt:lpstr>
      <vt:lpstr>End-of document citations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Dissipating the Smoke</dc:title>
  <dc:creator>User</dc:creator>
  <cp:lastModifiedBy>AC111</cp:lastModifiedBy>
  <cp:revision>17</cp:revision>
  <dcterms:created xsi:type="dcterms:W3CDTF">2013-01-11T14:36:53Z</dcterms:created>
  <dcterms:modified xsi:type="dcterms:W3CDTF">2013-01-18T13:29:51Z</dcterms:modified>
</cp:coreProperties>
</file>