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1"/>
  </p:notesMasterIdLst>
  <p:sldIdLst>
    <p:sldId id="256" r:id="rId2"/>
    <p:sldId id="271" r:id="rId3"/>
    <p:sldId id="257" r:id="rId4"/>
    <p:sldId id="258" r:id="rId5"/>
    <p:sldId id="278" r:id="rId6"/>
    <p:sldId id="260" r:id="rId7"/>
    <p:sldId id="261" r:id="rId8"/>
    <p:sldId id="262" r:id="rId9"/>
    <p:sldId id="263" r:id="rId10"/>
    <p:sldId id="273" r:id="rId11"/>
    <p:sldId id="276" r:id="rId12"/>
    <p:sldId id="275" r:id="rId13"/>
    <p:sldId id="264" r:id="rId14"/>
    <p:sldId id="265" r:id="rId15"/>
    <p:sldId id="270" r:id="rId16"/>
    <p:sldId id="269" r:id="rId17"/>
    <p:sldId id="266" r:id="rId18"/>
    <p:sldId id="267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1" autoAdjust="0"/>
    <p:restoredTop sz="94629" autoAdjust="0"/>
  </p:normalViewPr>
  <p:slideViewPr>
    <p:cSldViewPr snapToGrid="0" snapToObjects="1">
      <p:cViewPr varScale="1">
        <p:scale>
          <a:sx n="70" d="100"/>
          <a:sy n="70" d="100"/>
        </p:scale>
        <p:origin x="-5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8AFCC-B3E9-8B42-B69C-3236CFF9662A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9ED5A-B49F-C444-B403-7E95D97089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662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9ED5A-B49F-C444-B403-7E95D97089D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8556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9ED5A-B49F-C444-B403-7E95D97089D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6796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A1CFD-BFF0-48BC-9BA5-4974D7A6AB15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A1CFD-BFF0-48BC-9BA5-4974D7A6AB15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A1CFD-BFF0-48BC-9BA5-4974D7A6AB15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A1CFD-BFF0-48BC-9BA5-4974D7A6AB15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A1CFD-BFF0-48BC-9BA5-4974D7A6AB15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A1CFD-BFF0-48BC-9BA5-4974D7A6AB15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A1CFD-BFF0-48BC-9BA5-4974D7A6AB15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A1CFD-BFF0-48BC-9BA5-4974D7A6AB15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A1CFD-BFF0-48BC-9BA5-4974D7A6AB15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A1CFD-BFF0-48BC-9BA5-4974D7A6AB15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A1CFD-BFF0-48BC-9BA5-4974D7A6AB15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0BA1CFD-BFF0-48BC-9BA5-4974D7A6AB15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ntuckyhealthfacts.org/data/location/show.aspx?cat=1,2,3,5,8,11&amp;loc=30" TargetMode="External"/><Relationship Id="rId2" Type="http://schemas.openxmlformats.org/officeDocument/2006/relationships/hyperlink" Target="http://www.cdc.gov/healthyyouth/obesity/fact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arlychildhoodnews.com/earlychildhood/article_view.aspx?ArticleID=567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3722542"/>
            <a:ext cx="7542212" cy="1445611"/>
          </a:xfrm>
        </p:spPr>
        <p:txBody>
          <a:bodyPr/>
          <a:lstStyle/>
          <a:p>
            <a:r>
              <a:rPr lang="en-US" sz="8800" dirty="0"/>
              <a:t>h</a:t>
            </a:r>
            <a:r>
              <a:rPr lang="en-US" sz="8800" dirty="0" smtClean="0"/>
              <a:t>er</a:t>
            </a:r>
            <a:r>
              <a:rPr lang="en-US" sz="8800" dirty="0" smtClean="0">
                <a:solidFill>
                  <a:schemeClr val="accent4"/>
                </a:solidFill>
              </a:rPr>
              <a:t>O</a:t>
            </a:r>
            <a:r>
              <a:rPr lang="en-US" sz="8800" dirty="0" smtClean="0"/>
              <a:t>es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4973782"/>
            <a:ext cx="7772400" cy="914400"/>
          </a:xfrm>
        </p:spPr>
        <p:txBody>
          <a:bodyPr/>
          <a:lstStyle/>
          <a:p>
            <a:r>
              <a:rPr lang="en-US" dirty="0" smtClean="0"/>
              <a:t>By: Andrew, Cole, and Tyler</a:t>
            </a:r>
            <a:endParaRPr lang="en-US" dirty="0"/>
          </a:p>
        </p:txBody>
      </p:sp>
      <p:pic>
        <p:nvPicPr>
          <p:cNvPr id="20482" name="Picture 2" descr="http://3.bp.blogspot.com/-UrckpPFvNlo/UE1gjwbOgJI/AAAAAAAAAJc/3H94jzEQq8o/s1600/obesity+%25281%25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35" y="3064718"/>
            <a:ext cx="3163530" cy="33155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358313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 advTm="30000">
        <p14:warp dir="in"/>
      </p:transition>
    </mc:Choice>
    <mc:Fallback>
      <p:transition spd="slow" advTm="3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 2</a:t>
            </a:r>
          </a:p>
          <a:p>
            <a:r>
              <a:rPr lang="en-US" dirty="0" smtClean="0"/>
              <a:t>Schedule our plays with the elementary schools</a:t>
            </a:r>
          </a:p>
          <a:p>
            <a:pPr lvl="1"/>
            <a:r>
              <a:rPr lang="en-US" dirty="0" smtClean="0"/>
              <a:t>We will consult with the schools in order to finalize and obtain permission to visit the school and finalize the dates we will visit.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 3</a:t>
            </a:r>
          </a:p>
          <a:p>
            <a:r>
              <a:rPr lang="en-US" dirty="0" smtClean="0"/>
              <a:t>Pre and post tests</a:t>
            </a:r>
          </a:p>
          <a:p>
            <a:pPr lvl="1"/>
            <a:r>
              <a:rPr lang="en-US" dirty="0" smtClean="0"/>
              <a:t>We will give out a short test before we begin our skit that will help up identify the gaps in the kids knowledge on obesity.</a:t>
            </a:r>
          </a:p>
          <a:p>
            <a:pPr lvl="1"/>
            <a:r>
              <a:rPr lang="en-US" dirty="0" smtClean="0"/>
              <a:t>The post test will allow us to measure our success and see how well we filled in the gaps shown by the pre test.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28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granting agency will provide us, herOes, with the money required to buy the necessary supplies, such as costumes and prizes. </a:t>
            </a:r>
          </a:p>
          <a:p>
            <a:r>
              <a:rPr lang="en-US" dirty="0" smtClean="0"/>
              <a:t>We will then talk to schools in Daviess county and obtain permission to go to the school and performs skit in front of the children</a:t>
            </a:r>
          </a:p>
          <a:p>
            <a:r>
              <a:rPr lang="en-US" dirty="0" smtClean="0"/>
              <a:t> teaching them how to prevent obesity and live a healthy life style.</a:t>
            </a:r>
          </a:p>
          <a:p>
            <a:r>
              <a:rPr lang="en-US" dirty="0" smtClean="0"/>
              <a:t> hopefully convince the kids to change their eating and physical activity habits and carry them on even as they get older. </a:t>
            </a:r>
          </a:p>
          <a:p>
            <a:r>
              <a:rPr lang="en-US" dirty="0" smtClean="0"/>
              <a:t>We will then administer pre and post tests in order to gauge how much the kids knew before we talked to them and then how much they learned from our plays.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99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1"/>
            <a:ext cx="8183880" cy="4682583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50 percent of students will show an increase in knowledge in obesity and begin to implement the strategies and skills we teach them in order to begin leading healthier life styles.  </a:t>
            </a:r>
          </a:p>
          <a:p>
            <a:r>
              <a:rPr lang="en-US" dirty="0" smtClean="0"/>
              <a:t>Teachers and parents will be influenced by their children’s new habits and lifestyles and begin to change theirs </a:t>
            </a:r>
            <a:r>
              <a:rPr lang="en-US" dirty="0" err="1" smtClean="0"/>
              <a:t>aswell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123" y="88514"/>
            <a:ext cx="2673080" cy="244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160461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evaluate our success we will hand out pre and post tests concerning the techniques and facts we present in our skits.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874" y="2025865"/>
            <a:ext cx="2693981" cy="313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35686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212539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Will allow us to identify where the main gaps in their knowledge lies.</a:t>
            </a:r>
          </a:p>
          <a:p>
            <a:r>
              <a:rPr lang="en-US" dirty="0" smtClean="0"/>
              <a:t>Be used as a control to compare with the post tests. </a:t>
            </a:r>
          </a:p>
          <a:p>
            <a:r>
              <a:rPr lang="en-US" dirty="0" smtClean="0"/>
              <a:t>Will include questions on general knowledge and obesity and to see if children understand how big of a problem it is.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74393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show us how well we are filling in the knowledge gaps shown by the pre test. </a:t>
            </a:r>
            <a:endParaRPr lang="en-US" dirty="0"/>
          </a:p>
          <a:p>
            <a:r>
              <a:rPr lang="en-US" dirty="0" smtClean="0"/>
              <a:t>Will be used in comparison to the pre test in order to review our success.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18750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Resources on fighting against obesity.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cdc.org</a:t>
            </a:r>
          </a:p>
          <a:p>
            <a:r>
              <a:rPr lang="en-US" dirty="0" smtClean="0"/>
              <a:t>Kentuckyhealthfacts.org</a:t>
            </a:r>
          </a:p>
          <a:p>
            <a:r>
              <a:rPr lang="en-US" dirty="0" smtClean="0"/>
              <a:t>Livestrong.org</a:t>
            </a:r>
          </a:p>
          <a:p>
            <a:r>
              <a:rPr lang="en-US" dirty="0" smtClean="0"/>
              <a:t>Preventing childhood obesity health in balance</a:t>
            </a:r>
          </a:p>
          <a:p>
            <a:r>
              <a:rPr lang="en-US" dirty="0" smtClean="0"/>
              <a:t>Fed up winning the war against childhood obesity.</a:t>
            </a:r>
            <a:endParaRPr lang="en-US" dirty="0"/>
          </a:p>
        </p:txBody>
      </p:sp>
      <p:pic>
        <p:nvPicPr>
          <p:cNvPr id="3074" name="Picture 2" descr="http://occupycorporatism.com/wp-content/uploads/2012/03/cdc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4030" y="308679"/>
            <a:ext cx="1662770" cy="1766743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795" y="4088956"/>
            <a:ext cx="1177005" cy="1789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162659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Centers for disease control and prevention. (June 7. 2012). Childhood Obesity Facts. [Accessed January 11, 2013]. </a:t>
            </a:r>
            <a:r>
              <a:rPr lang="en-US" dirty="0"/>
              <a:t>Retrieved from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www.cdc.gov/healthyyouth/obesity/facts.htm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Kentucky health facts.org. (</a:t>
            </a:r>
            <a:r>
              <a:rPr lang="en-US" dirty="0" err="1" smtClean="0"/>
              <a:t>nd</a:t>
            </a:r>
            <a:r>
              <a:rPr lang="en-US" dirty="0" smtClean="0"/>
              <a:t>). Location: Daviess county. [Accessed January 11, 2013]. </a:t>
            </a:r>
            <a:r>
              <a:rPr lang="en-US" dirty="0"/>
              <a:t>Retrieved from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www.kentuckyhealthfacts.org/data/location/show.aspx?cat=1%2C2%2C3%2C5%2C8%2C11&amp;loc=30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institution of medicine. (2005). Preventing childhood obesity health in the balance. Washington, </a:t>
            </a:r>
            <a:r>
              <a:rPr lang="en-US" dirty="0" err="1" smtClean="0"/>
              <a:t>DC:the</a:t>
            </a:r>
            <a:r>
              <a:rPr lang="en-US" dirty="0" smtClean="0"/>
              <a:t> national academies press.</a:t>
            </a:r>
          </a:p>
          <a:p>
            <a:pPr marL="0" indent="0">
              <a:buNone/>
            </a:pPr>
            <a:r>
              <a:rPr lang="en-US" dirty="0" smtClean="0"/>
              <a:t>Butler, </a:t>
            </a:r>
            <a:r>
              <a:rPr lang="en-US" dirty="0" err="1" smtClean="0"/>
              <a:t>shelley</a:t>
            </a:r>
            <a:r>
              <a:rPr lang="en-US" dirty="0" smtClean="0"/>
              <a:t>. </a:t>
            </a:r>
            <a:r>
              <a:rPr lang="en-US" dirty="0" err="1" smtClean="0"/>
              <a:t>Kratz</a:t>
            </a:r>
            <a:r>
              <a:rPr lang="en-US" dirty="0" smtClean="0"/>
              <a:t>, Deb. (2008). From super hero to real-life hero: encouraging healthy play. [Accessed Jan 14 2013]. Retrieved from </a:t>
            </a:r>
            <a:r>
              <a:rPr lang="en-US" dirty="0" smtClean="0">
                <a:hlinkClick r:id="rId4"/>
              </a:rPr>
              <a:t>http://www.earlychildhoodnews.com/earlychildhood/article_view.aspx?ArticleID=567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77806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307506"/>
            <a:ext cx="8183880" cy="4624984"/>
          </a:xfrm>
        </p:spPr>
        <p:txBody>
          <a:bodyPr>
            <a:normAutofit/>
          </a:bodyPr>
          <a:lstStyle/>
          <a:p>
            <a:r>
              <a:rPr lang="en-US" sz="6600" dirty="0" smtClean="0"/>
              <a:t>QUESTIONS?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108" y="612229"/>
            <a:ext cx="4221621" cy="4221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1224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of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44000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Over the past 30 years childhood obesity has doubled for preschoolers, age 2-5 and  adolescents, age </a:t>
            </a:r>
            <a:r>
              <a:rPr lang="en-US" dirty="0"/>
              <a:t>12-19(Preventing Childhood Obesity, 2004</a:t>
            </a:r>
            <a:r>
              <a:rPr lang="en-US" dirty="0" smtClean="0"/>
              <a:t>).</a:t>
            </a:r>
          </a:p>
          <a:p>
            <a:r>
              <a:rPr lang="en-US" dirty="0"/>
              <a:t>I</a:t>
            </a:r>
            <a:r>
              <a:rPr lang="en-US" dirty="0" smtClean="0"/>
              <a:t>t has more than tripled for children, age 6-11 (Preventing </a:t>
            </a:r>
            <a:r>
              <a:rPr lang="en-US" dirty="0"/>
              <a:t>C</a:t>
            </a:r>
            <a:r>
              <a:rPr lang="en-US" dirty="0" smtClean="0"/>
              <a:t>hildhood </a:t>
            </a:r>
            <a:r>
              <a:rPr lang="en-US" dirty="0"/>
              <a:t>O</a:t>
            </a:r>
            <a:r>
              <a:rPr lang="en-US" dirty="0" smtClean="0"/>
              <a:t>besity, 2004).</a:t>
            </a:r>
          </a:p>
          <a:p>
            <a:r>
              <a:rPr lang="en-US" dirty="0" smtClean="0"/>
              <a:t>In Daviess County 63 percent of adults are overweight and 24 percent are obese (kentuckyhealthfacts.org, 2008).</a:t>
            </a:r>
          </a:p>
        </p:txBody>
      </p:sp>
    </p:spTree>
    <p:extLst>
      <p:ext uri="{BB962C8B-B14F-4D97-AF65-F5344CB8AC3E}">
        <p14:creationId xmlns="" xmlns:p14="http://schemas.microsoft.com/office/powerpoint/2010/main" val="21301605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Tm="30000">
        <p14:flash/>
      </p:transition>
    </mc:Choice>
    <mc:Fallback>
      <p:transition spd="slow" advTm="3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Change kid’s habits in diet and exercise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</a:t>
            </a:r>
            <a:r>
              <a:rPr lang="en-US" sz="2800" dirty="0" smtClean="0"/>
              <a:t>elp combat the growing problem of childhood obesity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684" y="3430588"/>
            <a:ext cx="214630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93782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250" advTm="30000">
        <p:checker/>
      </p:transition>
    </mc:Choice>
    <mc:Fallback>
      <p:transition spd="slow" advTm="30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Evidence of problem(continued)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Diet and exercise are greatly influenced by many different factors today(CDC</a:t>
            </a:r>
            <a:r>
              <a:rPr lang="en-US" dirty="0"/>
              <a:t>, 2012).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57" y="2045873"/>
            <a:ext cx="295275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28980751"/>
      </p:ext>
    </p:extLst>
  </p:cSld>
  <p:clrMapOvr>
    <a:masterClrMapping/>
  </p:clrMapOvr>
  <p:transition spd="slow" advTm="3000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change in the eating and physical activity habits in children:</a:t>
            </a:r>
          </a:p>
          <a:p>
            <a:pPr lvl="1"/>
            <a:r>
              <a:rPr lang="en-US" dirty="0"/>
              <a:t>More balanced diets</a:t>
            </a:r>
          </a:p>
          <a:p>
            <a:pPr lvl="1"/>
            <a:r>
              <a:rPr lang="en-US" dirty="0" smtClean="0"/>
              <a:t>Less </a:t>
            </a:r>
            <a:r>
              <a:rPr lang="en-US" dirty="0"/>
              <a:t>processed foods, fast food, and junk </a:t>
            </a:r>
            <a:r>
              <a:rPr lang="en-US" dirty="0" smtClean="0"/>
              <a:t>food</a:t>
            </a:r>
          </a:p>
          <a:p>
            <a:pPr lvl="1"/>
            <a:r>
              <a:rPr lang="en-US" dirty="0" smtClean="0"/>
              <a:t>More active</a:t>
            </a:r>
          </a:p>
          <a:p>
            <a:pPr lvl="1"/>
            <a:r>
              <a:rPr lang="en-US" dirty="0" smtClean="0"/>
              <a:t>LAZYNESS!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6" y="530352"/>
            <a:ext cx="3046219" cy="242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7298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change the mindsets of young children by representing eating healthy and being active as a fun and more beneficial lifestyle. </a:t>
            </a:r>
          </a:p>
          <a:p>
            <a:r>
              <a:rPr lang="en-US" dirty="0" smtClean="0"/>
              <a:t>Small and young children look towards heroes as a role model (Shelley butler, 2008).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634" y="3343448"/>
            <a:ext cx="2467708" cy="2920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39558396"/>
      </p:ext>
    </p:extLst>
  </p:cSld>
  <p:clrMapOvr>
    <a:masterClrMapping/>
  </p:clrMapOvr>
  <p:transition spd="slow" advTm="30000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Our goal is to help eliminate the unhealthy habits in young children and instill healthy and active ones in order to help control and eventually reduce obesity in our community. 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2367249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 advTm="30000">
        <p14:honeycomb/>
      </p:transition>
    </mc:Choice>
    <mc:Fallback>
      <p:transition spd="slow" advTm="3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Grant agency will provide us, herOes, with the money needed to purchase necessary supplies.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We will then go to elementary schools in Daviess county and perform skits in order to educate children on the dangers of obesity and how to prevent it.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Then we will administer pre and post test tests in order to measure our success.</a:t>
            </a:r>
          </a:p>
        </p:txBody>
      </p:sp>
    </p:spTree>
    <p:extLst>
      <p:ext uri="{BB962C8B-B14F-4D97-AF65-F5344CB8AC3E}">
        <p14:creationId xmlns="" xmlns:p14="http://schemas.microsoft.com/office/powerpoint/2010/main" val="16879360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 1</a:t>
            </a:r>
          </a:p>
          <a:p>
            <a:r>
              <a:rPr lang="en-US" dirty="0" smtClean="0"/>
              <a:t>Write skits </a:t>
            </a:r>
          </a:p>
          <a:p>
            <a:pPr lvl="1"/>
            <a:r>
              <a:rPr lang="en-US" dirty="0" smtClean="0"/>
              <a:t>We will get together and discuss the skits</a:t>
            </a:r>
          </a:p>
          <a:p>
            <a:pPr lvl="1"/>
            <a:r>
              <a:rPr lang="en-US" dirty="0" smtClean="0"/>
              <a:t>The skits will contain cool little facts or games in order to help keep the children’s attention</a:t>
            </a:r>
          </a:p>
          <a:p>
            <a:pPr lvl="1"/>
            <a:r>
              <a:rPr lang="en-US" dirty="0" smtClean="0"/>
              <a:t>We will also teach the kids some strategies and tips on how to remain healthy by eating right and being active.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2181" y="3799141"/>
            <a:ext cx="8477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2052093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722</TotalTime>
  <Words>841</Words>
  <Application>Microsoft Office PowerPoint</Application>
  <PresentationFormat>On-screen Show (4:3)</PresentationFormat>
  <Paragraphs>89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Aspect</vt:lpstr>
      <vt:lpstr>herOes</vt:lpstr>
      <vt:lpstr>Evidence of problem</vt:lpstr>
      <vt:lpstr>Purpose</vt:lpstr>
      <vt:lpstr>Evidence of problem(continued)</vt:lpstr>
      <vt:lpstr>The need</vt:lpstr>
      <vt:lpstr>Proposed solution</vt:lpstr>
      <vt:lpstr>Goal</vt:lpstr>
      <vt:lpstr>Project summary</vt:lpstr>
      <vt:lpstr>Objectives</vt:lpstr>
      <vt:lpstr>Objective 2</vt:lpstr>
      <vt:lpstr>Slide 11</vt:lpstr>
      <vt:lpstr>Complete summary</vt:lpstr>
      <vt:lpstr>Outcomes</vt:lpstr>
      <vt:lpstr>evaluation</vt:lpstr>
      <vt:lpstr>Pre test</vt:lpstr>
      <vt:lpstr>Post test</vt:lpstr>
      <vt:lpstr>Resources on fighting against obesity.</vt:lpstr>
      <vt:lpstr>Citations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herOes</dc:title>
  <dc:creator>default</dc:creator>
  <cp:lastModifiedBy>AC111</cp:lastModifiedBy>
  <cp:revision>37</cp:revision>
  <dcterms:created xsi:type="dcterms:W3CDTF">2013-01-10T21:38:53Z</dcterms:created>
  <dcterms:modified xsi:type="dcterms:W3CDTF">2013-01-18T13:36:23Z</dcterms:modified>
</cp:coreProperties>
</file>