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62" r:id="rId2"/>
    <p:sldId id="260" r:id="rId3"/>
    <p:sldId id="264" r:id="rId4"/>
    <p:sldId id="265" r:id="rId5"/>
    <p:sldId id="261" r:id="rId6"/>
    <p:sldId id="259" r:id="rId7"/>
    <p:sldId id="269" r:id="rId8"/>
    <p:sldId id="267" r:id="rId9"/>
    <p:sldId id="257" r:id="rId10"/>
    <p:sldId id="268" r:id="rId11"/>
    <p:sldId id="258" r:id="rId12"/>
    <p:sldId id="266"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029" autoAdjust="0"/>
    <p:restoredTop sz="94624" autoAdjust="0"/>
  </p:normalViewPr>
  <p:slideViewPr>
    <p:cSldViewPr>
      <p:cViewPr varScale="1">
        <p:scale>
          <a:sx n="156" d="100"/>
          <a:sy n="156" d="100"/>
        </p:scale>
        <p:origin x="-760" y="-112"/>
      </p:cViewPr>
      <p:guideLst>
        <p:guide orient="horz" pos="2160"/>
        <p:guide pos="2880"/>
      </p:guideLst>
    </p:cSldViewPr>
  </p:slideViewPr>
  <p:outlineViewPr>
    <p:cViewPr>
      <p:scale>
        <a:sx n="33" d="100"/>
        <a:sy n="33" d="100"/>
      </p:scale>
      <p:origin x="0" y="18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B9AAC65-F713-4500-BB36-4C754141A575}" type="datetimeFigureOut">
              <a:rPr lang="en-US" smtClean="0"/>
              <a:pPr/>
              <a:t>1/17/13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828EE61-9BA1-41C6-B2E8-80BC62A7AD1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AAC65-F713-4500-BB36-4C754141A575}"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AAC65-F713-4500-BB36-4C754141A575}"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AAC65-F713-4500-BB36-4C754141A575}"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9AAC65-F713-4500-BB36-4C754141A575}" type="datetimeFigureOut">
              <a:rPr lang="en-US" smtClean="0"/>
              <a:pPr/>
              <a:t>1/17/13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828EE61-9BA1-41C6-B2E8-80BC62A7AD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9AAC65-F713-4500-BB36-4C754141A575}"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9AAC65-F713-4500-BB36-4C754141A575}" type="datetimeFigureOut">
              <a:rPr lang="en-US" smtClean="0"/>
              <a:pPr/>
              <a:t>1/17/13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9AAC65-F713-4500-BB36-4C754141A575}" type="datetimeFigureOut">
              <a:rPr lang="en-US" smtClean="0"/>
              <a:pPr/>
              <a:t>1/17/13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AC65-F713-4500-BB36-4C754141A575}" type="datetimeFigureOut">
              <a:rPr lang="en-US" smtClean="0"/>
              <a:pPr/>
              <a:t>1/17/13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9AAC65-F713-4500-BB36-4C754141A575}"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9AAC65-F713-4500-BB36-4C754141A575}" type="datetimeFigureOut">
              <a:rPr lang="en-US" smtClean="0"/>
              <a:pPr/>
              <a:t>1/17/13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8EE61-9BA1-41C6-B2E8-80BC62A7AD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B9AAC65-F713-4500-BB36-4C754141A575}" type="datetimeFigureOut">
              <a:rPr lang="en-US" smtClean="0"/>
              <a:pPr/>
              <a:t>1/17/13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828EE61-9BA1-41C6-B2E8-80BC62A7AD1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dmin.omhs.thehcn.net/modules.php?op=modload&amp;name=NS-Indicator&amp;file=indicator&amp;iid=171" TargetMode="External"/><Relationship Id="rId3" Type="http://schemas.openxmlformats.org/officeDocument/2006/relationships/hyperlink" Target="http://www.kentuckyhealthfacts.org/data/location/show.aspxcat=1,2,3,5,8,11&amp;loc=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XJ7wWGt_-bo&amp;safe=activ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Kicking Out Obesity</a:t>
            </a:r>
            <a:endParaRPr lang="en-US" dirty="0"/>
          </a:p>
        </p:txBody>
      </p:sp>
      <p:sp>
        <p:nvSpPr>
          <p:cNvPr id="3" name="Subtitle 2"/>
          <p:cNvSpPr>
            <a:spLocks noGrp="1"/>
          </p:cNvSpPr>
          <p:nvPr>
            <p:ph type="subTitle" idx="1"/>
          </p:nvPr>
        </p:nvSpPr>
        <p:spPr/>
        <p:txBody>
          <a:bodyPr/>
          <a:lstStyle/>
          <a:p>
            <a:r>
              <a:rPr lang="en-US" dirty="0" smtClean="0"/>
              <a:t>By: Eric Schwender, Braden Johnson, Nate Martin, and Harrison Spain</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6" presetClass="entr" presetSubtype="16"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ircle(in)">
                                      <p:cBhvr>
                                        <p:cTn id="2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(cont’d.)</a:t>
            </a:r>
            <a:endParaRPr lang="en-US" dirty="0"/>
          </a:p>
        </p:txBody>
      </p:sp>
      <p:sp>
        <p:nvSpPr>
          <p:cNvPr id="3" name="Content Placeholder 2"/>
          <p:cNvSpPr>
            <a:spLocks noGrp="1"/>
          </p:cNvSpPr>
          <p:nvPr>
            <p:ph idx="1"/>
          </p:nvPr>
        </p:nvSpPr>
        <p:spPr/>
        <p:txBody>
          <a:bodyPr/>
          <a:lstStyle/>
          <a:p>
            <a:r>
              <a:rPr lang="en-US" dirty="0" smtClean="0"/>
              <a:t> We also want to raise money for the YMCA to help give back to the community. </a:t>
            </a:r>
            <a:r>
              <a:rPr lang="en-US" dirty="0" smtClean="0"/>
              <a:t> </a:t>
            </a:r>
          </a:p>
          <a:p>
            <a:pPr lvl="1"/>
            <a:r>
              <a:rPr lang="en-US" dirty="0" smtClean="0"/>
              <a:t>The money would be used for purchasing new equipment.  The YMCA can choose to purchase any new equipment they need so they can provide excellent service for the </a:t>
            </a:r>
            <a:r>
              <a:rPr lang="en-US" smtClean="0"/>
              <a:t>general public.</a:t>
            </a:r>
            <a:endParaRPr lang="en-US" smtClean="0"/>
          </a:p>
          <a:p>
            <a:r>
              <a:rPr lang="en-US" dirty="0" smtClean="0"/>
              <a:t>We want to promote physical activity.</a:t>
            </a:r>
          </a:p>
          <a:p>
            <a:r>
              <a:rPr lang="en-US" dirty="0" smtClean="0"/>
              <a:t>Our group feels that if we educate a decently sized group and donate to the YMCA, we can make a large difference in our community.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idx="1"/>
          </p:nvPr>
        </p:nvSpPr>
        <p:spPr/>
        <p:txBody>
          <a:bodyPr/>
          <a:lstStyle/>
          <a:p>
            <a:r>
              <a:rPr lang="en-US" dirty="0" smtClean="0"/>
              <a:t>Our outcome is going to be to raise $600 in profit for the YMCA, so they replace and purchase new sports equipment, help us promote physical activity while we are raising awareness on obesity and its effects.  We are hoping that all the outcomes that are expected put together will result in the community as a whole gaining some health benefits and learning about more healthy lifestyles.</a:t>
            </a:r>
            <a:endParaRPr lang="en-US"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In order to make sure that our project had some success and that people actually learned something they can use to benefit themselves, we will perform an interview at the end of the program to make sure our kickball tournament functioned properly.  This interview will include questions on a paper about the information we covered.  We will look over the material in order to ensure that our program worked on the people who came.</a:t>
            </a: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638195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Health Communities Institute. (2012). Adults Who Are Obese. [accessed on December 2012]. Retrieved from </a:t>
            </a:r>
            <a:r>
              <a:rPr lang="en-US" dirty="0" smtClean="0">
                <a:hlinkClick r:id="rId2"/>
              </a:rPr>
              <a:t>http://admin.omhs.thehcn.net/modules.php?op=modload&amp;name=NS-Indicator&amp;file=indicator&amp;iid=171</a:t>
            </a:r>
            <a:r>
              <a:rPr lang="en-US" dirty="0" smtClean="0"/>
              <a:t> </a:t>
            </a:r>
          </a:p>
          <a:p>
            <a:r>
              <a:rPr lang="en-US" dirty="0" smtClean="0"/>
              <a:t>2. Kentucky Health Facts. (2008). Location: Daviess County. [accessed 2 December 2012]. Retrieved from </a:t>
            </a:r>
            <a:r>
              <a:rPr lang="en-US" dirty="0" smtClean="0">
                <a:hlinkClick r:id="rId3"/>
              </a:rPr>
              <a:t>http://www.kentuckyhealthfacts.org/data/location/</a:t>
            </a:r>
            <a:r>
              <a:rPr lang="en-US" dirty="0" smtClean="0">
                <a:hlinkClick r:id="rId3"/>
              </a:rPr>
              <a:t>show.aspxcat</a:t>
            </a:r>
            <a:r>
              <a:rPr lang="en-US" dirty="0" smtClean="0">
                <a:hlinkClick r:id="rId3"/>
              </a:rPr>
              <a:t>=1%2C2%2C3%2C5%2C8%2C11&amp;loc=</a:t>
            </a:r>
            <a:r>
              <a:rPr lang="en-US" dirty="0" smtClean="0">
                <a:hlinkClick r:id="rId3"/>
              </a:rPr>
              <a:t>30</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Health Problem</a:t>
            </a:r>
            <a:endParaRPr lang="en-US" dirty="0"/>
          </a:p>
        </p:txBody>
      </p:sp>
      <p:sp>
        <p:nvSpPr>
          <p:cNvPr id="3" name="Content Placeholder 2"/>
          <p:cNvSpPr>
            <a:spLocks noGrp="1"/>
          </p:cNvSpPr>
          <p:nvPr>
            <p:ph idx="1"/>
          </p:nvPr>
        </p:nvSpPr>
        <p:spPr/>
        <p:txBody>
          <a:bodyPr>
            <a:normAutofit/>
          </a:bodyPr>
          <a:lstStyle/>
          <a:p>
            <a:r>
              <a:rPr lang="en-US" dirty="0" smtClean="0"/>
              <a:t>About 20,000 people in Daviess County are obese (Health Communities Institute, 2012).</a:t>
            </a:r>
          </a:p>
          <a:p>
            <a:pPr lvl="1"/>
            <a:r>
              <a:rPr lang="en-US" dirty="0"/>
              <a:t>N</a:t>
            </a:r>
            <a:r>
              <a:rPr lang="en-US" dirty="0" smtClean="0"/>
              <a:t>umber of inactive people (29%)</a:t>
            </a:r>
          </a:p>
          <a:p>
            <a:pPr lvl="1"/>
            <a:r>
              <a:rPr lang="en-US" dirty="0"/>
              <a:t>N</a:t>
            </a:r>
            <a:r>
              <a:rPr lang="en-US" dirty="0" smtClean="0"/>
              <a:t>umber of people who </a:t>
            </a:r>
            <a:r>
              <a:rPr lang="en-US" dirty="0" smtClean="0"/>
              <a:t>do </a:t>
            </a:r>
            <a:r>
              <a:rPr lang="en-US" dirty="0" smtClean="0"/>
              <a:t>eat fruits and vegetables (15%)</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Diseases Associated with Obesity</a:t>
            </a:r>
            <a:endParaRPr lang="en-US" dirty="0"/>
          </a:p>
        </p:txBody>
      </p:sp>
      <p:sp>
        <p:nvSpPr>
          <p:cNvPr id="3" name="Content Placeholder 2"/>
          <p:cNvSpPr>
            <a:spLocks noGrp="1"/>
          </p:cNvSpPr>
          <p:nvPr>
            <p:ph idx="1"/>
          </p:nvPr>
        </p:nvSpPr>
        <p:spPr/>
        <p:txBody>
          <a:bodyPr>
            <a:normAutofit lnSpcReduction="10000"/>
          </a:bodyPr>
          <a:lstStyle/>
          <a:p>
            <a:r>
              <a:rPr lang="en-US" dirty="0" smtClean="0"/>
              <a:t>Technology has been advancing at a faster rate than ever.  </a:t>
            </a:r>
          </a:p>
          <a:p>
            <a:r>
              <a:rPr lang="en-US" dirty="0" smtClean="0"/>
              <a:t>As medical technology advances, more and more diseases are being discovered that are linked to obesity. </a:t>
            </a:r>
          </a:p>
          <a:p>
            <a:r>
              <a:rPr lang="en-US" dirty="0" smtClean="0"/>
              <a:t> Some of these diseases are</a:t>
            </a:r>
          </a:p>
          <a:p>
            <a:pPr lvl="1"/>
            <a:r>
              <a:rPr lang="en-US" dirty="0" smtClean="0"/>
              <a:t>Diabetes</a:t>
            </a:r>
          </a:p>
          <a:p>
            <a:pPr lvl="1"/>
            <a:r>
              <a:rPr lang="en-US" dirty="0" smtClean="0"/>
              <a:t>Hypertension</a:t>
            </a:r>
          </a:p>
          <a:p>
            <a:pPr lvl="1"/>
            <a:r>
              <a:rPr lang="en-US" dirty="0" smtClean="0"/>
              <a:t>Heart failure</a:t>
            </a:r>
          </a:p>
          <a:p>
            <a:pPr lvl="1"/>
            <a:r>
              <a:rPr lang="en-US" dirty="0" smtClean="0"/>
              <a:t>Various types of </a:t>
            </a:r>
            <a:r>
              <a:rPr lang="en-US" dirty="0" smtClean="0"/>
              <a:t>cancer</a:t>
            </a:r>
          </a:p>
          <a:p>
            <a:pPr lvl="1"/>
            <a:r>
              <a:rPr lang="en-US" dirty="0" smtClean="0"/>
              <a:t>High Blood Pressure</a:t>
            </a:r>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://www.youtube.com/watch?v=XJ7wWGt_-bo&amp;safe=</a:t>
            </a:r>
            <a:r>
              <a:rPr lang="en-US" dirty="0" smtClean="0">
                <a:hlinkClick r:id="rId2"/>
              </a:rPr>
              <a:t>active</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normAutofit/>
          </a:bodyPr>
          <a:lstStyle/>
          <a:p>
            <a:r>
              <a:rPr lang="en-US" dirty="0" smtClean="0"/>
              <a:t>Our proposed solution is a kickball tournament, which can help reach a broad audience  and educate them on how fun physical activity can be and to inform them on the effects and illnesses associated with obesity.</a:t>
            </a:r>
          </a:p>
          <a:p>
            <a:r>
              <a:rPr lang="en-US" dirty="0" smtClean="0"/>
              <a:t>We will educate our audience of ways to</a:t>
            </a:r>
          </a:p>
          <a:p>
            <a:pPr lvl="1"/>
            <a:r>
              <a:rPr lang="en-US" dirty="0" smtClean="0"/>
              <a:t>Avoid becoming diabetic</a:t>
            </a:r>
          </a:p>
          <a:p>
            <a:pPr lvl="1"/>
            <a:r>
              <a:rPr lang="en-US" dirty="0" smtClean="0"/>
              <a:t>Educate people on eating a healthy diet</a:t>
            </a:r>
          </a:p>
          <a:p>
            <a:pPr lvl="1"/>
            <a:r>
              <a:rPr lang="en-US" dirty="0" smtClean="0"/>
              <a:t>Perform proper exercise while showing our audience exercise can be fun</a:t>
            </a: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Through research, we have discovered obesity is a large problem in Daviess County that should be addressed.  The purpose of our project is to</a:t>
            </a:r>
          </a:p>
          <a:p>
            <a:pPr lvl="1"/>
            <a:r>
              <a:rPr lang="en-US" dirty="0" smtClean="0"/>
              <a:t>Raise money for the YMCA so they can purchase new equipment for our cause</a:t>
            </a:r>
          </a:p>
          <a:p>
            <a:pPr lvl="1"/>
            <a:r>
              <a:rPr lang="en-US" dirty="0" smtClean="0"/>
              <a:t>Promote physical activity</a:t>
            </a:r>
          </a:p>
          <a:p>
            <a:pPr lvl="1"/>
            <a:r>
              <a:rPr lang="en-US" dirty="0" smtClean="0"/>
              <a:t>Prove that you can have fun while exercising</a:t>
            </a:r>
          </a:p>
          <a:p>
            <a:pPr lvl="1"/>
            <a:r>
              <a:rPr lang="en-US" dirty="0" smtClean="0"/>
              <a:t>Educate our audience on healthy diets</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endParaRPr lang="en-US" dirty="0"/>
          </a:p>
        </p:txBody>
      </p:sp>
      <p:sp>
        <p:nvSpPr>
          <p:cNvPr id="3" name="Content Placeholder 2"/>
          <p:cNvSpPr>
            <a:spLocks noGrp="1"/>
          </p:cNvSpPr>
          <p:nvPr>
            <p:ph idx="1"/>
          </p:nvPr>
        </p:nvSpPr>
        <p:spPr/>
        <p:txBody>
          <a:bodyPr/>
          <a:lstStyle/>
          <a:p>
            <a:r>
              <a:rPr lang="en-US" dirty="0" smtClean="0"/>
              <a:t>The first step in our project is to obtain the grant money so we can perform our project.</a:t>
            </a:r>
          </a:p>
          <a:p>
            <a:r>
              <a:rPr lang="en-US" dirty="0" smtClean="0"/>
              <a:t>We plan on hosting the kickball event where we will host a tournament on OCTC campus</a:t>
            </a:r>
            <a:r>
              <a:rPr lang="en-US" dirty="0" smtClean="0"/>
              <a:t> </a:t>
            </a:r>
            <a:r>
              <a:rPr lang="en-US" dirty="0" smtClean="0"/>
              <a:t>if</a:t>
            </a:r>
            <a:r>
              <a:rPr lang="en-US" dirty="0" smtClean="0"/>
              <a:t> </a:t>
            </a:r>
            <a:r>
              <a:rPr lang="en-US" dirty="0" smtClean="0"/>
              <a:t>we receive our grant.</a:t>
            </a:r>
          </a:p>
          <a:p>
            <a:r>
              <a:rPr lang="en-US" dirty="0" smtClean="0"/>
              <a:t>After the tournament we will hand out the prizes to the team that won.</a:t>
            </a:r>
          </a:p>
          <a:p>
            <a:r>
              <a:rPr lang="en-US" dirty="0" smtClean="0"/>
              <a:t>Once the prizes are handed out, we will give a speech out and then have our audience fill out a “quiz” to see what they learned.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Resources</a:t>
            </a:r>
            <a:endParaRPr lang="en-US" dirty="0"/>
          </a:p>
        </p:txBody>
      </p:sp>
      <p:sp>
        <p:nvSpPr>
          <p:cNvPr id="3" name="Content Placeholder 2"/>
          <p:cNvSpPr>
            <a:spLocks noGrp="1"/>
          </p:cNvSpPr>
          <p:nvPr>
            <p:ph idx="1"/>
          </p:nvPr>
        </p:nvSpPr>
        <p:spPr/>
        <p:txBody>
          <a:bodyPr>
            <a:normAutofit/>
          </a:bodyPr>
          <a:lstStyle/>
          <a:p>
            <a:r>
              <a:rPr lang="en-US" dirty="0" smtClean="0"/>
              <a:t>There are many resources we have available to our expense.</a:t>
            </a:r>
          </a:p>
          <a:p>
            <a:r>
              <a:rPr lang="en-US" dirty="0" smtClean="0"/>
              <a:t>Some of the resources available to us include the following:</a:t>
            </a:r>
          </a:p>
          <a:p>
            <a:pPr lvl="1"/>
            <a:r>
              <a:rPr lang="en-US" dirty="0" smtClean="0"/>
              <a:t>OCTC Campus</a:t>
            </a:r>
          </a:p>
          <a:p>
            <a:pPr lvl="1"/>
            <a:r>
              <a:rPr lang="en-US" dirty="0" smtClean="0"/>
              <a:t>Necessary items for fundraising</a:t>
            </a:r>
          </a:p>
          <a:p>
            <a:pPr lvl="1"/>
            <a:r>
              <a:rPr lang="en-US" dirty="0" smtClean="0"/>
              <a:t>Daviess County High School Campus</a:t>
            </a:r>
          </a:p>
          <a:p>
            <a:pPr lvl="1"/>
            <a:r>
              <a:rPr lang="en-US" dirty="0" smtClean="0"/>
              <a:t>Daviess County Public Library</a:t>
            </a:r>
          </a:p>
          <a:p>
            <a:pPr lvl="1"/>
            <a:r>
              <a:rPr lang="en-US" dirty="0" smtClean="0"/>
              <a:t>Parents and students to help us execute our project</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947582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normAutofit/>
          </a:bodyPr>
          <a:lstStyle/>
          <a:p>
            <a:r>
              <a:rPr lang="en-US" dirty="0" smtClean="0"/>
              <a:t>Goal- Our goal is to raise awareness in our community of the effects of obesity and its partner, diabetes.  We will be giving a speech to ensure we educate our audience.</a:t>
            </a:r>
          </a:p>
          <a:p>
            <a:r>
              <a:rPr lang="en-US" dirty="0" smtClean="0"/>
              <a:t>Objectives- Our objective is to educate at least 100 people about how to change their lives, so they may reach more people, helping our cause.  The more people we educate, the more overall success we will achieve through our project.</a:t>
            </a:r>
            <a:endParaRPr lang="en-US"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979</TotalTime>
  <Words>815</Words>
  <Application>Microsoft Macintosh PowerPoint</Application>
  <PresentationFormat>On-screen Show (4:3)</PresentationFormat>
  <Paragraphs>57</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Apex</vt:lpstr>
      <vt:lpstr>Kicking Out Obesity</vt:lpstr>
      <vt:lpstr>Evidence of Health Problem</vt:lpstr>
      <vt:lpstr>Diseases Associated with Obesity</vt:lpstr>
      <vt:lpstr>Video</vt:lpstr>
      <vt:lpstr>Proposed Solution</vt:lpstr>
      <vt:lpstr>Purpose</vt:lpstr>
      <vt:lpstr>Project Summary</vt:lpstr>
      <vt:lpstr>Available Resources</vt:lpstr>
      <vt:lpstr>Goals and Objectives</vt:lpstr>
      <vt:lpstr>Objectives (cont’d.)</vt:lpstr>
      <vt:lpstr>Outcome</vt:lpstr>
      <vt:lpstr>Evaluation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Christine Schwender</cp:lastModifiedBy>
  <cp:revision>31</cp:revision>
  <dcterms:created xsi:type="dcterms:W3CDTF">2013-01-17T23:34:25Z</dcterms:created>
  <dcterms:modified xsi:type="dcterms:W3CDTF">2013-01-18T00:23:14Z</dcterms:modified>
</cp:coreProperties>
</file>