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2" r:id="rId3"/>
    <p:sldId id="268" r:id="rId4"/>
    <p:sldId id="269" r:id="rId5"/>
    <p:sldId id="276" r:id="rId6"/>
    <p:sldId id="270" r:id="rId7"/>
    <p:sldId id="257" r:id="rId8"/>
    <p:sldId id="271" r:id="rId9"/>
    <p:sldId id="258" r:id="rId10"/>
    <p:sldId id="259" r:id="rId11"/>
    <p:sldId id="275" r:id="rId12"/>
    <p:sldId id="260" r:id="rId13"/>
    <p:sldId id="274" r:id="rId14"/>
    <p:sldId id="261" r:id="rId15"/>
    <p:sldId id="263"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33CC"/>
    <a:srgbClr val="FFCC00"/>
    <a:srgbClr val="FF0000"/>
    <a:srgbClr val="FF9900"/>
    <a:srgbClr val="00FFFF"/>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28" autoAdjust="0"/>
    <p:restoredTop sz="94660"/>
  </p:normalViewPr>
  <p:slideViewPr>
    <p:cSldViewPr>
      <p:cViewPr varScale="1">
        <p:scale>
          <a:sx n="69" d="100"/>
          <a:sy n="69" d="100"/>
        </p:scale>
        <p:origin x="-56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ECFEAA7-960B-466C-9C0F-C56EB9B26268}" type="datetimeFigureOut">
              <a:rPr lang="en-US" smtClean="0"/>
              <a:pPr/>
              <a:t>1/18/2013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4C8D09C-3896-41F3-86E1-980A22906A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wheel spokes="8"/>
    <p:sndAc>
      <p:stSnd>
        <p:snd r:embed="rId1" name="chimes.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CFEAA7-960B-466C-9C0F-C56EB9B26268}" type="datetimeFigureOut">
              <a:rPr lang="en-US" smtClean="0"/>
              <a:pPr/>
              <a:t>1/18/2013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C8D09C-3896-41F3-86E1-980A22906AE6}" type="slidenum">
              <a:rPr lang="en-US" smtClean="0"/>
              <a:pPr/>
              <a:t>‹#›</a:t>
            </a:fld>
            <a:endParaRPr lang="en-US"/>
          </a:p>
        </p:txBody>
      </p:sp>
    </p:spTree>
  </p:cSld>
  <p:clrMapOvr>
    <a:masterClrMapping/>
  </p:clrMapOvr>
  <p:transition spd="slow">
    <p:wheel spokes="8"/>
    <p:sndAc>
      <p:stSnd>
        <p:snd r:embed="rId1" name="chimes.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ECFEAA7-960B-466C-9C0F-C56EB9B26268}" type="datetimeFigureOut">
              <a:rPr lang="en-US" smtClean="0"/>
              <a:pPr/>
              <a:t>1/18/2013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4C8D09C-3896-41F3-86E1-980A22906AE6}" type="slidenum">
              <a:rPr lang="en-US" smtClean="0"/>
              <a:pPr/>
              <a:t>‹#›</a:t>
            </a:fld>
            <a:endParaRPr lang="en-US"/>
          </a:p>
        </p:txBody>
      </p:sp>
    </p:spTree>
  </p:cSld>
  <p:clrMapOvr>
    <a:masterClrMapping/>
  </p:clrMapOvr>
  <p:transition spd="slow">
    <p:wheel spokes="8"/>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ECFEAA7-960B-466C-9C0F-C56EB9B26268}" type="datetimeFigureOut">
              <a:rPr lang="en-US" smtClean="0"/>
              <a:pPr/>
              <a:t>1/18/2013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4C8D09C-3896-41F3-86E1-980A22906AE6}" type="slidenum">
              <a:rPr lang="en-US" smtClean="0"/>
              <a:pPr/>
              <a:t>‹#›</a:t>
            </a:fld>
            <a:endParaRPr lang="en-US"/>
          </a:p>
        </p:txBody>
      </p:sp>
    </p:spTree>
  </p:cSld>
  <p:clrMapOvr>
    <a:masterClrMapping/>
  </p:clrMapOvr>
  <p:transition spd="slow">
    <p:wheel spokes="8"/>
    <p:sndAc>
      <p:stSnd>
        <p:snd r:embed="rId1" name="chimes.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ECFEAA7-960B-466C-9C0F-C56EB9B26268}" type="datetimeFigureOut">
              <a:rPr lang="en-US" smtClean="0"/>
              <a:pPr/>
              <a:t>1/18/2013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4C8D09C-3896-41F3-86E1-980A22906A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wheel spokes="8"/>
    <p:sndAc>
      <p:stSnd>
        <p:snd r:embed="rId1" name="chimes.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ECFEAA7-960B-466C-9C0F-C56EB9B26268}" type="datetimeFigureOut">
              <a:rPr lang="en-US" smtClean="0"/>
              <a:pPr/>
              <a:t>1/18/2013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C8D09C-3896-41F3-86E1-980A22906AE6}" type="slidenum">
              <a:rPr lang="en-US" smtClean="0"/>
              <a:pPr/>
              <a:t>‹#›</a:t>
            </a:fld>
            <a:endParaRPr lang="en-US"/>
          </a:p>
        </p:txBody>
      </p:sp>
    </p:spTree>
  </p:cSld>
  <p:clrMapOvr>
    <a:masterClrMapping/>
  </p:clrMapOvr>
  <p:transition spd="slow">
    <p:wheel spokes="8"/>
    <p:sndAc>
      <p:stSnd>
        <p:snd r:embed="rId1" name="chimes.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ECFEAA7-960B-466C-9C0F-C56EB9B26268}" type="datetimeFigureOut">
              <a:rPr lang="en-US" smtClean="0"/>
              <a:pPr/>
              <a:t>1/18/2013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4C8D09C-3896-41F3-86E1-980A22906AE6}" type="slidenum">
              <a:rPr lang="en-US" smtClean="0"/>
              <a:pPr/>
              <a:t>‹#›</a:t>
            </a:fld>
            <a:endParaRPr lang="en-US"/>
          </a:p>
        </p:txBody>
      </p:sp>
    </p:spTree>
  </p:cSld>
  <p:clrMapOvr>
    <a:masterClrMapping/>
  </p:clrMapOvr>
  <p:transition spd="slow">
    <p:wheel spokes="8"/>
    <p:sndAc>
      <p:stSnd>
        <p:snd r:embed="rId1" name="chimes.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ECFEAA7-960B-466C-9C0F-C56EB9B26268}" type="datetimeFigureOut">
              <a:rPr lang="en-US" smtClean="0"/>
              <a:pPr/>
              <a:t>1/18/2013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4C8D09C-3896-41F3-86E1-980A22906AE6}" type="slidenum">
              <a:rPr lang="en-US" smtClean="0"/>
              <a:pPr/>
              <a:t>‹#›</a:t>
            </a:fld>
            <a:endParaRPr lang="en-US"/>
          </a:p>
        </p:txBody>
      </p:sp>
    </p:spTree>
  </p:cSld>
  <p:clrMapOvr>
    <a:masterClrMapping/>
  </p:clrMapOvr>
  <p:transition spd="slow">
    <p:wheel spokes="8"/>
    <p:sndAc>
      <p:stSnd>
        <p:snd r:embed="rId1" name="chimes.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ECFEAA7-960B-466C-9C0F-C56EB9B26268}" type="datetimeFigureOut">
              <a:rPr lang="en-US" smtClean="0"/>
              <a:pPr/>
              <a:t>1/18/2013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14C8D09C-3896-41F3-86E1-980A22906AE6}" type="slidenum">
              <a:rPr lang="en-US" smtClean="0"/>
              <a:pPr/>
              <a:t>‹#›</a:t>
            </a:fld>
            <a:endParaRPr lang="en-US"/>
          </a:p>
        </p:txBody>
      </p:sp>
    </p:spTree>
  </p:cSld>
  <p:clrMapOvr>
    <a:masterClrMapping/>
  </p:clrMapOvr>
  <p:transition spd="slow">
    <p:wheel spokes="8"/>
    <p:sndAc>
      <p:stSnd>
        <p:snd r:embed="rId1" name="chimes.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ECFEAA7-960B-466C-9C0F-C56EB9B26268}" type="datetimeFigureOut">
              <a:rPr lang="en-US" smtClean="0"/>
              <a:pPr/>
              <a:t>1/18/2013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C8D09C-3896-41F3-86E1-980A22906AE6}" type="slidenum">
              <a:rPr lang="en-US" smtClean="0"/>
              <a:pPr/>
              <a:t>‹#›</a:t>
            </a:fld>
            <a:endParaRPr lang="en-US"/>
          </a:p>
        </p:txBody>
      </p:sp>
    </p:spTree>
  </p:cSld>
  <p:clrMapOvr>
    <a:masterClrMapping/>
  </p:clrMapOvr>
  <p:transition spd="slow">
    <p:wheel spokes="8"/>
    <p:sndAc>
      <p:stSnd>
        <p:snd r:embed="rId1" name="chimes.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ECFEAA7-960B-466C-9C0F-C56EB9B26268}" type="datetimeFigureOut">
              <a:rPr lang="en-US" smtClean="0"/>
              <a:pPr/>
              <a:t>1/18/2013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4C8D09C-3896-41F3-86E1-980A22906AE6}"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wheel spokes="8"/>
    <p:sndAc>
      <p:stSnd>
        <p:snd r:embed="rId1" name="chimes.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ECFEAA7-960B-466C-9C0F-C56EB9B26268}" type="datetimeFigureOut">
              <a:rPr lang="en-US" smtClean="0"/>
              <a:pPr/>
              <a:t>1/18/2013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4C8D09C-3896-41F3-86E1-980A22906A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wheel spokes="8"/>
    <p:sndAc>
      <p:stSnd>
        <p:snd r:embed="rId13" name="chimes.wav"/>
      </p:stSnd>
    </p:sndAc>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bestplaces.net/health/city/kentucky/owensboro"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nvironmentamerica.org/uploads/e6/53/e6534339a34197ea1c06a80f2b2db277/Wasting-Our-Waterways-vAM.pdf"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hyperlink" Target="http://www.bestplaces.net/health/city/kentucky/owensboro"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upload.wikimedia.org/wikipedia/commons/d/df/Health_effects_of_pollution.png"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GW-utuajfpk"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Grant Proposal</a:t>
            </a:r>
            <a:endParaRPr lang="en-US" dirty="0"/>
          </a:p>
        </p:txBody>
      </p:sp>
      <p:sp>
        <p:nvSpPr>
          <p:cNvPr id="3" name="Subtitle 2"/>
          <p:cNvSpPr>
            <a:spLocks noGrp="1"/>
          </p:cNvSpPr>
          <p:nvPr>
            <p:ph type="subTitle" idx="1"/>
          </p:nvPr>
        </p:nvSpPr>
        <p:spPr/>
        <p:txBody>
          <a:bodyPr/>
          <a:lstStyle/>
          <a:p>
            <a:r>
              <a:rPr lang="en-US" dirty="0" smtClean="0">
                <a:solidFill>
                  <a:srgbClr val="FFFF00"/>
                </a:solidFill>
              </a:rPr>
              <a:t>By: Trey Kinison, </a:t>
            </a:r>
            <a:r>
              <a:rPr lang="en-US" dirty="0" err="1" smtClean="0">
                <a:solidFill>
                  <a:srgbClr val="FFFF00"/>
                </a:solidFill>
              </a:rPr>
              <a:t>Kaleb</a:t>
            </a:r>
            <a:r>
              <a:rPr lang="en-US" dirty="0" smtClean="0">
                <a:solidFill>
                  <a:srgbClr val="FFFF00"/>
                </a:solidFill>
              </a:rPr>
              <a:t> Decker, Kristina Canary, Candace Young</a:t>
            </a:r>
            <a:endParaRPr lang="en-US" dirty="0">
              <a:solidFill>
                <a:srgbClr val="FFFF00"/>
              </a:solidFill>
            </a:endParaRPr>
          </a:p>
        </p:txBody>
      </p:sp>
    </p:spTree>
  </p:cSld>
  <p:clrMapOvr>
    <a:masterClrMapping/>
  </p:clrMapOvr>
  <p:transition spd="slow">
    <p:wheel spokes="8"/>
    <p:sndAc>
      <p:stSnd>
        <p:snd r:embed="rId2" name="explode.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a:t>
            </a:r>
            <a:endParaRPr lang="en-US" dirty="0"/>
          </a:p>
        </p:txBody>
      </p:sp>
      <p:sp>
        <p:nvSpPr>
          <p:cNvPr id="3" name="Content Placeholder 2"/>
          <p:cNvSpPr>
            <a:spLocks noGrp="1"/>
          </p:cNvSpPr>
          <p:nvPr>
            <p:ph idx="1"/>
          </p:nvPr>
        </p:nvSpPr>
        <p:spPr/>
        <p:txBody>
          <a:bodyPr/>
          <a:lstStyle/>
          <a:p>
            <a:pPr marL="514350" indent="-514350">
              <a:buClrTx/>
              <a:buFont typeface="Courier New" pitchFamily="49" charset="0"/>
              <a:buChar char="o"/>
            </a:pPr>
            <a:r>
              <a:rPr lang="en-US" dirty="0" smtClean="0"/>
              <a:t>To raise at least $300 that will be donated to the </a:t>
            </a:r>
            <a:r>
              <a:rPr lang="en-US" dirty="0" err="1" smtClean="0"/>
              <a:t>Cavin</a:t>
            </a:r>
            <a:r>
              <a:rPr lang="en-US" dirty="0" smtClean="0"/>
              <a:t> Water Treatment Plant  </a:t>
            </a:r>
          </a:p>
          <a:p>
            <a:pPr marL="514350" indent="-514350">
              <a:buClrTx/>
              <a:buFont typeface="Courier New" pitchFamily="49" charset="0"/>
              <a:buChar char="o"/>
            </a:pPr>
            <a:r>
              <a:rPr lang="en-US" dirty="0" smtClean="0"/>
              <a:t>To have 60% of participants showing their awareness of pollution displayed by the answers given in the survey</a:t>
            </a:r>
            <a:endParaRPr lang="en-US" dirty="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 1: Raise $300</a:t>
            </a:r>
            <a:endParaRPr lang="en-US" dirty="0"/>
          </a:p>
        </p:txBody>
      </p:sp>
      <p:sp>
        <p:nvSpPr>
          <p:cNvPr id="3" name="Content Placeholder 2"/>
          <p:cNvSpPr>
            <a:spLocks noGrp="1"/>
          </p:cNvSpPr>
          <p:nvPr>
            <p:ph idx="1"/>
          </p:nvPr>
        </p:nvSpPr>
        <p:spPr>
          <a:xfrm>
            <a:off x="457200" y="1609416"/>
            <a:ext cx="7239000" cy="2276784"/>
          </a:xfrm>
        </p:spPr>
        <p:txBody>
          <a:bodyPr>
            <a:normAutofit lnSpcReduction="10000"/>
          </a:bodyPr>
          <a:lstStyle/>
          <a:p>
            <a:r>
              <a:rPr lang="en-US" sz="3200" dirty="0" smtClean="0"/>
              <a:t>We will raise this money by:</a:t>
            </a:r>
          </a:p>
          <a:p>
            <a:pPr lvl="1"/>
            <a:r>
              <a:rPr lang="en-US" sz="2800" dirty="0" smtClean="0"/>
              <a:t>Charging each runner $20 for registration and entry fees</a:t>
            </a:r>
          </a:p>
          <a:p>
            <a:pPr lvl="1"/>
            <a:r>
              <a:rPr lang="en-US" sz="2800" dirty="0" smtClean="0"/>
              <a:t>This way, if 100 runners participate, a $2000 profit will be made! </a:t>
            </a:r>
            <a:endParaRPr lang="en-US" sz="2800" dirty="0"/>
          </a:p>
        </p:txBody>
      </p:sp>
      <p:sp>
        <p:nvSpPr>
          <p:cNvPr id="27650" name="AutoShape 2" descr="data:image/jpeg;base64,/9j/4AAQSkZJRgABAQAAAQABAAD/2wCEAAkGBhMGEBMSBxMTExQRFRYWGBYYFxcVGBgWGBUXGBUZFxUYGykfFxkjGRgWIjshIycpOCwtGB8xNjAtNSg3LSoBCQoKDgwOGg8PGi4kHiQqKiwwNSwsKjUuMCwpLikqLC41NCwsLCo1KiwsLCwsLCwpLC8pMCwpLCwqLDUpLS0sLP/AABEIANMA7wMBIgACEQEDEQH/xAAcAAEAAgIDAQAAAAAAAAAAAAAABQcEBgIDCAH/xAA/EAABAwIFAgQDBQYFAwUAAAABAAIDBBEFBhIhMQdBEyJRYTJCcRRSYoGRCDNygqGxFiNDY8EVJOE0U5Ki0f/EABsBAQACAwEBAAAAAAAAAAAAAAADBAIFBgEH/8QAMhEAAgECBQEGBQMFAQAAAAAAAAECAwQFERIhMVETIkFh0fAGcZGh4RSBwTJCUrHxFf/aAAwDAQACEQMRAD8AvFERAEREAREQBERAEREAREQBERAEREAREQBERAEREAREQBQ+Ys30mVGasanZFcXDSbvd/DGLud+QVadWesk2XZ5KHAmBsjA3XO7ctL2h9o2cX0uHmN+Tt3Ve5WyBPm932nHpJGseb6nEull9wXcD8Rv7Duq9xc07eGuq8kSU6cqj0xRYOJftJ08LrYbSSyt+8+RsV/o0Nd/dYVN+0vv/AN1QbX5bPcgfQx7n8wpeiybRUDNENNCRaxL2CRx+rn3JULjnSqkxRrjQN+zyG5BaSWX/ABMPA/htb34Wlp/ENvKemUWl19/kuyw+olmmmW5lXNdPnGnbUYS4lpJBabB7HDlr2gmx4PuCCpheXulNVNlPHYqeoLo9b3QSs7Ou1wZf18+kg/8A6vUK6FNNZo1wREXoCIiAIiIAiIgCIiAIiIAiIgCIiAIiIAiIgCh805miypTPqK4kMjFzYXJJIDQ0dySQFp/VHqjBgNNPBg1Sz7bYABoL9F3tD/MAWh4bq2JuP0vXuB5Mr85UzKnNmISCjdeUskmeTpaSA46/JGDv5t7A3tuvUYyexs566yY9/k5UpXuqH3A8XSGMbbd7i1xuB72+p4MfiWUcfxUfaBiJdMzcRse6BmxuA2wawn+ID6rdaTB4MRontylNDGdGiOaLTI1jm2te3JA233F78qt8Oz5iPTiu+z52c+eJ4G+oPIbcgSQu+YbG7TbjsQvXkYJyZnYDm6mxipFP1MpI465lo21MkYYD93xgbAG/D7abHt33+sonUZtKPz9VB58wSDqHTsNOW6g3XDOBfZwuATa5jPp2O/sYLpTmuWWR2D5jJ8WEEQF3Pk+KEu7jT5mn0BF7WWlxfDP1UNUf6lwX7K7VOWXgbil121EBpnEP7KGzLjrct0sk81iWizG/eefgb+u59gVwMaU5VOzS72eR0LnFR1eBpWGUn+Is2s8LcQSNe4jt4ETTv/O0NXopVJ0Fye+hikxHEv3lYLMvz4WrU5x/jcAfo0HurbX1ChDs6cYdEl9Dl5y1ScuoREUxgEREAREQBERAEREAREQBERAEREARFxe8Rgl5AAFyTsABySUByUBnfEqzCqRz8tU/2ma4Gm4GlpBu/ST57EDyjm6r7PvXyLCy6DKobPILgzneJp48gH7wj14/iWT0czdXZmgqJMckdIGyNbG4tY35SXgaAL28v6qnfXkLOi60+Flx5mUY6nkjE6W9HGxMdVZyhD5pSdMMlnBjTvre3gvJvseB7nbBxXqocGqJqDN2HaKcudGA24PgX0sOk+WQaQN2FvtwrdZWOadzdYuP4JS5tiMOMRNkbvYn4mE/Mx3LT7ha+zx60uds9L6MylRaKXrcNf06LcUyJL49FMLPYSXjST3NgbB21yA5h2N7m+w4s2Hqnh4fHyQTGTbVFKOWn2JsD6gg+ltJnll6P4jNR1wM9FOLujdYiSF92teBwJBu08X0kcEEbnkHLbMBZM6gn8anqSySLYjS0B3N+SbtHA+HcDgdBDcp1dtzXOj+MTB01FWB1oQXtuP3Z16XsJ7XJvb1DvVfOr2GuoH09fQkskY4MLm7EObd8Tr+os4fk1WRDRR073yQsY18li9waA59uNRAu7vyujMmXW5gp3wVFwyUAhw3LSDdpH0I47i4WenbIiU+/qJvKGINz9h1PV1ADJHtIfbjWxxY7bsCW3t6FZmMZBpMwQthxVhka2RsnxFp1AEWu03sQ4iy4dO8tjKlBHTxku0lzi4ixcXG5Nuw7W9lsyofpKKq9rpWrqbDtpuGnPY66anbRsbHTtDWMaGtaNgGtFgAPQALsRFYMAiIgCIiAIiIAiIgCIiAIiIAiIgCIq56idZafJ+qHDdNRVDYtv8A5cZ/3HDk/gG/qWoDb8zZrpsowmbGZAxvyjl7z91jeXH+3ewXnHP/AFcqs7kxU94KYm3hNJLpPTxHD4v4Rt9eVk4Zk3Euqs5q8ZeWRv4leDbT2bDELeUfkPclW5lTp5R5RANFHrltvM+znn1t2YPZtvzWhxDHrazzgu9Pov5f/X5EsKTkU3k3o/VZge1+KNdTQckuGmRw9GRncX9XC3ffhegMKwuPBYWQUDQyOMaWgf8AJ7kncnuSsxkZk+FaBnrq3Bl4mmwAfaqsnRtd0cbjtY23kff5W9+TtZctJX+OzzyygvovVk/dpGz5qzTTZNi8TGJA0uF2Rixkf/Cy/wDU2A9VIZexWHMFPFVULiY5RcXBa7YkOBB7hwI9NtiVT2XukdVmaUVeeZZAX2cYybyuHYPPEQ48o3A28quOlpm0TGx0zQxjGhrWgWAaBYABY3n/AJ1g1CinOa5beyfvp9RHXLnZFe/tC4O3EKKGqgHmppNLj/tybfnZ4Z/8itX6L4wZ4pqaS5EREjPZrjZ49hq0n+Yq5cTwaPMEL6etbqjlbpcP7EHsQbEH1AUbkfpXT5JM7oXvmdPYXeGjSxpJAGkcknc97DYLrcCxKpe0nKpHJp5bcNFW4pLLJGOBq4WzYFSkMPjja+1wsynwuOmN427/AKrL4XQSnmVqdLS82ALcIiKMnCIiAIiIAiIgCIiAIiIAiIgCIiALorq6PDI3S1z2xxsF3PcQGge5Kg8559pcjxa8Tfd7vgibYyPPs3s38R2H12VWOwPEur0gmzG51HRA6o4R8RHYhh5Nv9R47+UWKr3FzStoOpVlkj1JvZH3NvVerzxI6hyBHJoNw6YAte5t7XBO0MZ+86x3+XhZ2Sei0ODls2YS2olG4ZzEw+4P7w/Xb2PK33A8vwZbiEOExtjYObcuP3nu5c73KkQNXC4DE/iGtct0rfux+79P2LcKSW7PjW6dmrk5zaZrpKxzY42Auc5xDWgDkknYBdGMYzT5TgdUY3IGNbwOXOd2axvLnH0H143VdMw2u6xuEuMaqLC2uDmQjaScDhx9bj5jsPlB5VnDfh7OKr3byXOXl5mM6vhE44vmqs6myvpMiEw0jPLPVuuzUPRp+INI+UeZ3fSFsuTenVJkpoNI3xZ7WdO8DV76BxG32G/qSthoKCLB4mwYXG2KKMWaxuw9ye5J5JO5UXmrN1PlCHxcTdub6GDd7z6NH/PAUN/i867VpYrKPG3L/HtnsaeXekSGJ4pFg8TpsRkbHGwXLnGw/wDJPoOVSeaerFXm6YUuUWyRtkcGNLf30pPuP3Y+hvtcnsMF/wD1LrZVWpm6YI3cXIhhBvYud88lvQXPYAcXnkfpvSZFZ/2TdcxFnzuA1uvyG/cZ+EfmTyt1hPw/ToJVbjvT6eC9X7XUjqVW9kZuR8FlwDD6eDEn+JMxnndcu8znF1tR3IbfTf2U8iLqIxUVlFZEAREWQCIiAIiIAiIgCIiAIiIAiIgCIozMGY6fK8Dp8XkbGxvry49msby53sP7ICSJtyqrzt1iLZfsORmfaap/l8Ro1sYe+gcSOA3JPlHe+4Gp4pnLEesczqXLzTTUYP8AmOuQSw8eM8c3sbRt573tcWNk7I1NkuLTQN1SOHnlcBrf7fhb+Ef1O60mKYzRsVp5n09feZJCm5EBk7pf9hl+25qf9qrH+bzHW2N31P7x49eB2GwKsDlF2w05m4XzutXusTrLPvSfCXCLiUYI4MYZDZqg8056hyiWw0zTVVsthHTR7uJPBeQDob/U9h3GBmHN8tZK6gyMGyVHE1Sd4aYEd3C4dL6N3sRwTsMzKOTYcotc6IumqZd5amTeR5O7rE3LWk9r79yV0tta2uDxVa7edTwXT31IZSlU2jwRGE5DlxeYV3UNzaifmKmG8EA5sW8PdxtuNty7kbu+YyfEuJN+VW3UTq5Hl3VT4JplqNw53LIj7/fePu8Dv6LV17y8xiv2dLPT08Eur9/IzUY01myZz91HhyVHpFpah48kQPHo+Q/K3+p7eor7J3Tys6qz/bs0yPbTng8OkAJ8kLeGRg/Nb1tc3Iz+mvSKXMcgxDOmstc7W2KS5fMeQ6W+4Zx5fm9hzfLGCIARgAAWAGwAHAA7BdrheEUrCG283y/4XRFadRyMXCsIhwOJsOGRtijZw1osPqe5J9TuVmIi3JGEREAREQBERAEREAREQBERAEREARfCdPKqLqN11jwjVT5ULZptw6b4omfwdpHe/A/FwgNs6hdTKfIcdpCJKl7bxwg79wHPPyMuPqe3tR+GYZX9ZqwzYnIfCYbOfa0cbTv4cLONVu30Lj68cl5Aqeo0zqnF3yNhc675nbvldfcRk7Hi2rhvFjwvQGGYZHg0LIaBgZHG0NaB6DufUnkk8lcvjOOxtE6NDep9o/ny+pPTpat3wdOBYDDlyFsGFsDGN/Vxtu5x+ZxtypDlcmML9mr5ieIQZagdUYzI2ONnJPr2AHLnHsBuVxdlh9ziNTNfvJ++SxKagju8JsDDJVuDGMBc5xIADQLkknYADutKqsaqOoDjDlt76bD2m0lYAWyT9nMprjyt7GT9OLO6nUdR1Je2XHWvp8PadUVJu2SexOmSoI3a3ghg/wDJ3NrRG0NiAa1oADQAAAOAANgF0Va8tMJg6VqtVThvp76ESjKpvLgw8HweHL8LYMJjbFG35R3Pdzid3ONhuVlveIwS8gAC5J2AA5JK6K+vjwuN0tc9scbBdznGwAVK5izZW9V5zRZTjeKe41H4dQv8cz+GR/h727mwGhsrG5xSs23t4yfvnyJJSUEZXUDq6/EnmjyhqIcdJmYCXvJ20wgbgdtXJ7W5OydLuijcG0VeZ2h8+zmQndsR2Ic/s6QenA9zuNj6d9J6fIzRJLaeqI3lI2ZcbtiB+EdtXJ9hst7X0uysaNnT7Okvm/F/Mpyk5PNhERXTEIiIAiIgCIiAIiIAiIgCIiAIiIAofM2baXKMXi4zK2Mb6W8veR2YwbuP9B3IUwq46rdLJM/vhlop2xuhYWaHglpBde4Ld2n8jew4QFSdQOsVTnIuioi6npTt4YPmeP8AdeOQfujb1vypPpv0gdi2mpzG0sh2LIjcOkHYusbsZ7cn2HO/ZJ6EU2XHibGH/apWm7Bp0xMI4Oi5L3fXb27qwH0LgfLutDjla8hRUbSLefLXK+Xz6ktJRb7xhwwtpmhsDQ1rQAGgAAAcAAbALvhgM3C7fsghBdUuDWtBJJIAAG5JJ4FlXGPdUZMZn/6d06Z40ztnVXMUY+ZzdrED7529A64XL4d8O1q01O5WmP3ZNOsl/SbjmLN8OVdMUTXVFXNtFTR7yPPYu/8AbZ6ud2B5soLDMqzYlOK3OjmzTtN4YG7wU1+NLeHyfiN/zsCs/KGTI8msc6V5nrJ956h5LnOPdrS7cN/vyewE4TflXcYxWFtD9JZ7Zc5f69TGnDPvSBN+VCZpzdT5Rh8XFH2JvoYN3vI7Nb/ydh3KhM/9TYcmtMcFpakjaMHZlxs6UjgcHTyfYbrWsk9OpczTsxLqG/aVwEMEmxkdu5gLD8Mdg4iMcgEkW+LXYTgVS9fa1tofeX48/oZ1KqjsuTHoMBr+tkzZsT1UuHMJLAPmtceQH438gyEWG4HorrwHL8GWYWwYRG2ONvYck93Ocd3OPqVnxxiIARgAAAADYADgAdguS+iUaNOhBU6aySKjbe7CIimPAiIgCIiAIiIAiIgCIiAIiIAiIgCIiA1bM3UKnyxV0lJUBz5at7W2bYCNrnaGveT2Lu3oCe2+ZmvEqmmpXuywyKWoFtLJCQCPmtuLu9ASP+D59q5H9S8xOMO8fjjcHZtPC4DVcerW3/if7r0ETdVK9w6bSRLTp6ioMP6+V2BPMWaKQPcDvsaaRt+2kghwH0Czqj9pDTLF4dEWwmxeXP8AOWk8xgNA2973425Vol1+VovWDKLs1UYko2l09JdzQOXRm3iMHqQAHAexA3K8p3cZPJrI9lSaWZZFS2HH6VwltJBUxEGx2dHI3sR6tPKgcrZZp8lxOiwRmkPN3vcdT3ntqdbgDgCwG/qVpfRXqFFiFIzDsUlayeI6IdW3iR7FrQ7gvBuLdwBa+6s2WmMILpSGtaCS4kAADckk8Cy0OOyxDVGFqnpy3085ntLR/cdRN+VVXUXq+MOLqXLJD5r6XSizmsPpH2e/34HueIHqN1ZfjbzR5WLhETodI2+uYk20xgbtYePV1+w2OydO+nMOSWiszG0y1jGNlFOwB7oIy8NMvh3u9zdySL6bGwLrKrhXw7pfbXm7/wAfX0+plOt4RIbIORhhk/2vNcVRVVItJ9mjYZnxF3mEtUXEAPI8wjJLjzYnYbrFhFZnt0hxVtMaZxY6GTVO5pDqXSJoI7hpa4vJMcl7EkG9rnvbgdeals+AvgfHI+aVszn6mPjncZGO0aSdQaWMu2+pkbLOZut5wjDRg9PDBESWwRsjBPJDGhoJ99l2nBWO2hpBQRRxRlzhGxrAXG7iGtDQXHuduV3oiAIiIAiIgCIiAIiIAiIgCIiAIiIAiIgCrrrdm/8Aw5h5hpX6Z6v/AC22+IR/6rvbby39XKwZ520zXPmIa1gLiTwABck/kvP1Firc1V1TjuYbijoiGwMO+p4/csaDyRfWfxPHa9sZy0rM9SzZuXSzJH+EqXXVttU1ADpPVjeWR+1uT7m3yhbsqwwPrrT4g5jMShMBc9wc7XqYxgZcOJ0guJdtpA979lNYF1boMbfMHv8AAbDYtfM5rPEbvcsbe9xb4dzuPotRUp1XJuSLcZRSyTN1XZTsMjhp9Qq7xDqo/EiY8h0k1a/jxjG8QtPra1z/ADFo+qjYenGPZtcJMyVxpm8hjX3LT2tFCWxj66rqenaPZyeRhKquETOd+g8OPTGowGQUsj3Fz2lpdGSTfU0A3Yb9hcew72KzBhNRilxNzpw6HwZHu2dJdmh7j6E7n8134XRHDYIonPfKYo2sMjzd7y1oGpx7uNrrKWyKxpWUOkVBk2XxqRr5ZR8L5S1xZ/AA0Bp97X991mQZL01xqaqWWUM0ugLpZNcRLnmWMWOl0LrjY3OwB2a220ogPjW6RZuwC+oiAIiIAiIgCIiAIiIAiIgCIiAIiIAiIgCIiAgc9YbNjOHVMGFBplmj8ManaBZxAdd1j8urbvwvOvU3FY6bwMLwd14MObpc4HaWpO8zz9HFw9iXW2Xqhahh/SjDcPqXVLKcPkc8vHiOdI1ribktY42vfe5vbsmQPPGUul9fnAg0UJjiP+tJdkdvVu13/wAoP5K7Mp9CaHAQHYoPtko7vFowfaIGx/mJVlWsiA4QwNp2hsDQ1rdg0AAAewGwXNEQBERAEREAREQBERAEREAREQBERAEREAREQBERAEREAUFnfMT8qUE1VTReM6INIZuBu9rSSRvpaCSfp+anU5QFH037S+4+1UG227Z7/XYx/wDKlaX9o+ikNqqnqWD1Hhv/AFGoKyn5dpZL+JTQG973ijN7838u6jazpxhlcCJ6Gm3FrtjbGfyLLEfkgIjD+teE4hsanwye0kb2f/bSW/1W44ficWLMEmHSxysPzMc17f1abKscy/s+0NY0uweR9I4AncmWP13DzqH11fkVSmCZgqchVrnYNM1zo3ujJaS+KZrXEbjbWw8g88EWKA9hIuELi9rTKAHEC4G4BtuLrmgCIiAIiIAiIgCIiAIiIAiIgCIiAIiIAiIgCIiAIiIAiIgC6auV0Mb3Qt1Oa1xDfUgEgbepXciA8f5qz3XZre4YzM/Tq/cjyRtsePDG1x6uufdfclvpaSdsuLw1NT4ZDhFE1ukkG/ncTct42AF78+vrCbAaaocXT08DnONyTGwkn1JI3WZFC2EWiaGj0AAH9EBUDf2kaYEiSjnH87L8m1wbW2sfzPpcy+E9f8MxA2q/Gp/eRmpv6xlx/UKwarC4a7/1cUclvvMa7+4Wv430uwzHgRU0kTHH54gInX9bstc/UFAT2F4vDjcYlwuVkrD8zHBw+htwfYrMXnXMeRsQ6PTfbctTPkp7jU4D4RfZs8fDmG9tQ7/dNlc3T/OAzvRMqRG6N1yx7SDp1ttqLHH4mb8/UchAbIiIgCIiAIiIAiIgCIiAIiIAiIgCIiAIiIAiIgCIiAIiIAiIgCIiA+OaHghwuD2XGGFtO0NhaGtaLBoAAA9ABwF8RAdiIiAIiIAiIgCIiAIiIAiIgCIiAIiIAiIgCIiA/9k="/>
          <p:cNvSpPr>
            <a:spLocks noChangeAspect="1" noChangeArrowheads="1"/>
          </p:cNvSpPr>
          <p:nvPr/>
        </p:nvSpPr>
        <p:spPr bwMode="auto">
          <a:xfrm>
            <a:off x="63500" y="-973138"/>
            <a:ext cx="2276475" cy="20097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652" name="AutoShape 4" descr="data:image/jpeg;base64,/9j/4AAQSkZJRgABAQAAAQABAAD/2wCEAAkGBggGERUIBxQTEBIUExkYGBYXGBcbFxoeGhUYGBkcGRUbGycfGBsvGhwTIC8sIycpLDgsGCEyNTAqNSgsLCkBCQoKDgwMDQ8MDSkYFBgpKSkpKSkpKSkpKSkpKSkpKSkpKSkpKSkpKSkpKSkpKSkpKSkpKSkpKSkpKSkpKSkpKf/AABEIAOEA4QMBIgACEQEDEQH/xAAcAAEAAgMBAQEAAAAAAAAAAAAABwgEBQYDAQL/xABHEAACAQMCAwUEBAgLCQAAAAAAAQIDBBEFBhIhMQcTQVFhIjJxgRQjQpEIM1JicoKSoRUkQ1NUY3OxssHSFhclNYOTorPR/8QAFgEBAQEAAAAAAAAAAAAAAAAAAAEC/8QAFhEBAQEAAAAAAAAAAAAAAAAAAAER/9oADAMBAAIRAxEAPwCcQAAAAAAAAAAAAAAAAABz2+d6WexrV6hdp1JSfBSprk5zabSz9mOE22+iXi8J1y3Lv/cO65ueo15xg+lGm5QpJeXCn7Xxk2zvPwirupKvZ2jzwKnVn6NuUI/NpL/y9SIiVY9rS9urCXfWNSpRn+VTnKEv2otMsR2S9okd20PoGpzTvaSfFlJd5HPKcUuTeMKWPHnjDRXEydN1O80arDUNNm6Vam24TSTaymnyaaaw2mmvEC4wNBsTV9T16woalrMI06tWHFiPRxfOEsZfDmOHjPj8lvyoAAAAAAAAAAAAAAAAAAAAAAAAAAAAAAAAjvtp2XW3PaRvrBOVe14pKKy3OEku8il4y9mMl+i0upXNNS5ougV57ddB0rRr2nX03hhUuITqVqaxyakkqnD4cWZ58G4N9ckqxGwB1/ZnsSO+7mVvcTlToUYKdRxxxPLxGMW/dbxJ558l68oqduyyoqukWUo5/EJc5KXRtdV06dPDp4HVGHo+j2WgUYadpkFSpU1iMVnlzy8t822222+bbMw0yAAAAAAAAAAAAAAAAAAAAAAAAAAAAAB8lKME5TaSSy2+iPpDXbxvetQ4dr6fJx4oKdxJeMXlRpZ64eHKXphdG0B6bo7fLa1rStNEou4pQeHVVRQ4+uVBuEsR6LOOeXjGE3lbq2honaZp63BtSMfpKjxJ9J1HFYlSrNvnU5YTk28pc+FkDkn9gOtV7W/qaU5fVVqMp8Phx03HDXrwOafwXkRUYzhOk3TqJxkm001hpp4aafR55E59hFC00i0d3cyjGpe13GDzyfdKSVJ+U+VWaXiny6MzO1TsoW5M6zoKUbtL24ckqyS83yVTHRvk+j8Gc92T7J1a7oX+ma5TrW9CrCEYqpFxaqptqpTUl70cQfEuTxHrgCcAc32dahf6nptvX1bi79RlCpxe83TqSptvzfs5Z0hUAAAAAAAAAAAAAAAAAAAAAAAAAAAAAHncV6VrGVe4koQjFylJvCSSy234LBUvd+tx3JfXOrQ92rVbhya9iKUKeU/HgjF/Mlbt63lO3jDbNjLDqLvK7XXgz7EP1mm36RXhIhIlWB2PY/CctZtHTTeHVb9F9Hqpt+Sy0vmjk7K0r6lUjZWUZVas3iMIrMm/RFkezHs2o7IpO5u+Gd5Vjicl0hHk+7g/LOG34tLwSA7kAFRh2KVCVS1WFiXGl6VG28+veKr8sGYYlN/xiov6qn/jq/8AwywAAAAAAAAAAAAAAAAAAAAAAAAAAAHld3VKxpzurlqMIRcpN9EorLf3Jnqcd2u6h/B2j3Ul1qQVJf8AUnGD/c2/kBW/Xtarbjua2rXPvVqjnj8ldIR+UFGPyPTbm3r/AHVcQ0vTEnOfNt+7CKxxTk/JZXr4I1p6Wt1XspxubSUqdSDUozi8Si10aZlpbTa22rPadrT0qy5qmnmT96UpPM5P4yy/uXgbcgvbP4QF7aJUNyUfpCSx3tLEaj5fapt8Mn15pxXodhZdvG0br8e7ih+nSk//AF8RplIgNLpW9Nva3y026oVXjPCqkeL5wb4l9xnXWrWVpCVxVqQUYRcpPiXJRWW+vkAsfrZVLnrmfAvRU244/b71/rGYYulpKjTaanmEXxReVJtZck/FNtv5mUAAAAAAAAAAAAAAAAAAAAAAAAAAAA0+7Nr2e8baWlag5whKUZcUGlJOMlJYymvTmvE3AAgXcnYFqGnrv9EuIV48UUqdVcE/akor21mMnlrwjy/fxOo7A3VpL4byyuPjCDqx/apcSXzJl7Ze0GrtenDS9Jlw3VVqfHiL7uEJpp8MspuUlwrKawpeSOT2z2/6jZ4o7lpK5jy+tpJQqfFwbUJfJxIqOf8AZjXf6Jd/9it/oPBaPqUnwxoXDfl3VT/SWq2zvDRt3QdfRqsamPeg+VSGenFB810fPo8cmzdDDVOb3R7+xiquoUK1KLeFKpSnFN4zhOUUm8GH3UPJfcXG1fR7DX6MtP1WnGtSmsSjL+9Nc4vyaw14EUal2A2F5Wk9GuJ0KcaijOE0qmE4Qk+CXJp+19rINRFYa5fafKm4znUhSkpRoznU7n2XxJOEZr2c4eFjoTj2X783FvmvKeoTsqdGlFqVKmpKtJvh4ZcMpyahzfPPVYx4kcdpXZjU2EqV1QquvQqS4HKSUZRniUksLk4uKePVP0Oh7Ads3dW4nuKrFxoxpypU5NL25SlHiceecRUcZxhuTWeTAnUAFQAAAAAAAAAAAAAAAAAAAAAAAAPC/vaGm0p3t2+GnThKcn5KKbb+5Hucx2nJvSL3HL+Lz/uArVubcFxum6q6vdcnVllR/JiuUI/KOPnl+JrADLT1s7y50+aurGc6VSPuzhJxkvg0S7s3t7lbx+i7ujKo17telFZax/KU8rn6x8+ixlw6CotDpPattTWpdxZV81WvZpyhOEpPwjDiilOTfJJNs6eyoSoQUavOTzKXlxSeXj0y8L0SKobKuJ2mpWVam3Fq7orK8pVIwkvnFyXzLbFRjajptnq9N2mo04VqcusJxUovDyuT9eZ6WlpQsYRtrSMadOCUYxikopLokl0R6gAAAAAAAAAAAAAAAAAAAAAAAAAAAByfardU7TSLydXxo8C+M5KEf3tHS31/a6ZTld3040qcFmU5NKK+LZxNbc21e1elX2xY1ZSlOk5JunUhjhlFxnFySzifA8cs/DIFbQdpr3ZDunb1KpfXEKVSlSTlKVOpl8K6y4JJPGOfnyOLMtAAA97C9/gyrTvlFT7qrCpwt4UuCaljPhnGC48JcaUvNFMGlLky0XZVuJ7k0yhXqvNWmu5qc8vip+ym/Vw4J/rFiV1wAKgAAAAAAAAAAAAAAAAAAAAAAAAedevStYutcSjCEU3KUmkklzbbfJIx9X1ey0GjPUdTmqdKnHMpP7kkvFt4SS5ttJFbt/dp+qb4btfxFnxZjRXWWOcXWl9p554Xsp46tZA/Xal2gPfFwoWnErSg33a5+2+jquPm1yjnmk/Vo9uz2vtXblwtS1q7arwp5pd3SqypU5yX2pw51HwtxceFR5yWXyZwoIq3+m31puS1heUsTpXFJPHVNTjzT+9plS9X02Wi3FbTZ5zRrTp8+r4JOKfzST+ZsNt7117aT/4LXlTg5KUqbSlTl55hLpno3HD9eh4bm16W57merVacaM6qjxxi24uUYqLlHKzFPC5ZfxYGrABFCWvwetadC4uNHm3ipTVWK8FKDUJ/NxlD9giU6Hs91eWianaXa6d8qcv0av1bz5pcSf6pUWuABUAAAAAAAAAAAAAAAAAAAAAAAAQn+EVrVWErXSecabUq0vKUk+CK9cJzf6yOe2J2Oapudq61hTs7X1WK0/0ISXsR/OkvLCfVWKnRp1GpTSbXRtJ4+HkfsCPP9xG0M54a/RLHfS+/4mVe9i2zbun3ELd0mo4VSnOaqdOrbbUn4+0mdyAIK3L+D9e2kXX25W+kY591VSjUf6NRYi306qK9SKry0uNPqStL2EqVSDxKEk1KL680/QuUc5vHYej72p93qUMVIr2K0OVSHz+1H0eV8+ZMXVUwbnd21bvZt1LSr6UZtJSjOOcShJvheHzi+TyufPxfU0xFD81G0m49Usr/ACP0ALhaLfrVbajfr+VowqftwUv8zNOf7P6iqaXYtf0OivupRX+R0BpkAAAAAAAAAAAAAAAAAAAAAAAAAAAAADV7l3DZ7Wtqmqag8QhHkuXFOX2YRz1k3yRtCtXa9vSe6b2VnQf8WtZShBJ8pTTxUm/mnFeiz9pgctuHXrzc1zU1XUXmdSXTwjFcowj+aly9ebfNs1reObPpKXY72Zfw7KO49YX8XhPNGnj8bKL9+X9WpdF4teSxKKiyMlLnHmfqMJ1GoUk5SbSjFJttvkkkurbwi1uv9n22tzPvdUtqc5v+UjmFT5zg0382Y23+zHa+2aivdOofWr3ZzlObj+jxNqL9UsjDW22tpU9DsrbTavOVGhThL4xglL9+TaAFQAAAAAAAAAAAAAAAAAAAAAAAAAAAAAabel7W07T7u7tXwzha1ZRl5NU5NP45KkRSisIsV257hhpOnPToPFS7mqaWefBFqVR/DGIv+0RXeEJ1GqdJOUm0lFLLbbwkkurbwiVY3OzdsVt4XlLSaOYxk+KpJdYU4+/L49EvWSLX2lpQsKcbW0ioU4RUYxXJJJYSS+Bx/ZZsGGyrbvLpZu66Uqr5Ph/JpxfkvHzeX0xjtioAAAAAAAAAAAAAAAAAAAAAAAAAAAAAAAAHxtLmz6Rl2y70r6RbVNO02cYzm4UqmGuOKqwqyzjrH2YNJ/ndfZwwirtQ3gt438q9u27eiu6o8+TSb4qi8Pal0/NUTrewfZn06rLc14vYpNwoprrPHtz5+CT4V6uX5JEqS5RzwrKWcZwvPHjhc8FtNl0NJtbGhQ2/ONW3jTShOOPa/KlLHSblxOXT2m+hFbsAFQAAAAAAAAAAAAAAAAAAAAAAAAAAAAAAAAKn9oGrT1zU7u8qfz8qaXlGl9XH4ZUc/FlsDkt29l+3d4ZrXlN0q389SxGfVP2uTjPp9pP0wBV067s57Q7nYVZ8SlVtar+spJrKfTvKeeSnjk+iaSz0TXQa72Ba/YZno9Sldx8Iv6qp8MSbg+X5yOI1fZ+4NBzLVLWvSillz4HKC+NSGYr7yKtDt3dmjbrh9I0atCql70ek4/pwftR+a+Btyn+3Ny3O1bmGr6dJcdN81nlOL96EvRr7nh9UW8tq8bqEa8MpSipLPXms80VHoAAAAAAAAAAAAAAAAAAAAAAAAAAAAAAAAAAB8l0AAhLdX/NqH9ov8RNwAAAAAAAAAAAAAAAAAAAAf//Z"/>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654" name="AutoShape 6" descr="data:image/jpeg;base64,/9j/4AAQSkZJRgABAQAAAQABAAD/2wCEAAkGBggGERUIBxQTEBIUExkYGBYXGBcbFxoeGhUYGBkcGRUbGycfGBsvGhwTIC8sIycpLDgsGCEyNTAqNSgsLCkBCQoKDgwMDQ8MDSkYFBgpKSkpKSkpKSkpKSkpKSkpKSkpKSkpKSkpKSkpKSkpKSkpKSkpKSkpKSkpKSkpKSkpKf/AABEIAOEA4QMBIgACEQEDEQH/xAAcAAEAAgMBAQEAAAAAAAAAAAAABwgEBQYDAQL/xABHEAACAQMCAwUEBAgLCQAAAAAAAQIDBBEFBhIhMQcTQVFhIjJxgRQjQpEIM1JicoKSoRUkQ1NUY3OxssHSFhclNYOTorPR/8QAFgEBAQEAAAAAAAAAAAAAAAAAAAEC/8QAFhEBAQEAAAAAAAAAAAAAAAAAAAER/9oADAMBAAIRAxEAPwCcQAAAAAAAAAAAAAAAAABz2+d6WexrV6hdp1JSfBSprk5zabSz9mOE22+iXi8J1y3Lv/cO65ueo15xg+lGm5QpJeXCn7Xxk2zvPwirupKvZ2jzwKnVn6NuUI/NpL/y9SIiVY9rS9urCXfWNSpRn+VTnKEv2otMsR2S9okd20PoGpzTvaSfFlJd5HPKcUuTeMKWPHnjDRXEydN1O80arDUNNm6Vam24TSTaymnyaaaw2mmvEC4wNBsTV9T16woalrMI06tWHFiPRxfOEsZfDmOHjPj8lvyoAAAAAAAAAAAAAAAAAAAAAAAAAAAAAAAAjvtp2XW3PaRvrBOVe14pKKy3OEku8il4y9mMl+i0upXNNS5ougV57ddB0rRr2nX03hhUuITqVqaxyakkqnD4cWZ58G4N9ckqxGwB1/ZnsSO+7mVvcTlToUYKdRxxxPLxGMW/dbxJ558l68oqduyyoqukWUo5/EJc5KXRtdV06dPDp4HVGHo+j2WgUYadpkFSpU1iMVnlzy8t822222+bbMw0yAAAAAAAAAAAAAAAAAAAAAAAAAAAAAB8lKME5TaSSy2+iPpDXbxvetQ4dr6fJx4oKdxJeMXlRpZ64eHKXphdG0B6bo7fLa1rStNEou4pQeHVVRQ4+uVBuEsR6LOOeXjGE3lbq2honaZp63BtSMfpKjxJ9J1HFYlSrNvnU5YTk28pc+FkDkn9gOtV7W/qaU5fVVqMp8Phx03HDXrwOafwXkRUYzhOk3TqJxkm001hpp4aafR55E59hFC00i0d3cyjGpe13GDzyfdKSVJ+U+VWaXiny6MzO1TsoW5M6zoKUbtL24ckqyS83yVTHRvk+j8Gc92T7J1a7oX+ma5TrW9CrCEYqpFxaqptqpTUl70cQfEuTxHrgCcAc32dahf6nptvX1bi79RlCpxe83TqSptvzfs5Z0hUAAAAAAAAAAAAAAAAAAAAAAAAAAAAAHncV6VrGVe4koQjFylJvCSSy234LBUvd+tx3JfXOrQ92rVbhya9iKUKeU/HgjF/Mlbt63lO3jDbNjLDqLvK7XXgz7EP1mm36RXhIhIlWB2PY/CctZtHTTeHVb9F9Hqpt+Sy0vmjk7K0r6lUjZWUZVas3iMIrMm/RFkezHs2o7IpO5u+Gd5Vjicl0hHk+7g/LOG34tLwSA7kAFRh2KVCVS1WFiXGl6VG28+veKr8sGYYlN/xiov6qn/jq/8AwywAAAAAAAAAAAAAAAAAAAAAAAAAAAHld3VKxpzurlqMIRcpN9EorLf3Jnqcd2u6h/B2j3Ul1qQVJf8AUnGD/c2/kBW/Xtarbjua2rXPvVqjnj8ldIR+UFGPyPTbm3r/AHVcQ0vTEnOfNt+7CKxxTk/JZXr4I1p6Wt1XspxubSUqdSDUozi8Si10aZlpbTa22rPadrT0qy5qmnmT96UpPM5P4yy/uXgbcgvbP4QF7aJUNyUfpCSx3tLEaj5fapt8Mn15pxXodhZdvG0br8e7ih+nSk//AF8RplIgNLpW9Nva3y026oVXjPCqkeL5wb4l9xnXWrWVpCVxVqQUYRcpPiXJRWW+vkAsfrZVLnrmfAvRU244/b71/rGYYulpKjTaanmEXxReVJtZck/FNtv5mUAAAAAAAAAAAAAAAAAAAAAAAAAAAA0+7Nr2e8baWlag5whKUZcUGlJOMlJYymvTmvE3AAgXcnYFqGnrv9EuIV48UUqdVcE/akor21mMnlrwjy/fxOo7A3VpL4byyuPjCDqx/apcSXzJl7Ze0GrtenDS9Jlw3VVqfHiL7uEJpp8MspuUlwrKawpeSOT2z2/6jZ4o7lpK5jy+tpJQqfFwbUJfJxIqOf8AZjXf6Jd/9it/oPBaPqUnwxoXDfl3VT/SWq2zvDRt3QdfRqsamPeg+VSGenFB810fPo8cmzdDDVOb3R7+xiquoUK1KLeFKpSnFN4zhOUUm8GH3UPJfcXG1fR7DX6MtP1WnGtSmsSjL+9Nc4vyaw14EUal2A2F5Wk9GuJ0KcaijOE0qmE4Qk+CXJp+19rINRFYa5fafKm4znUhSkpRoznU7n2XxJOEZr2c4eFjoTj2X783FvmvKeoTsqdGlFqVKmpKtJvh4ZcMpyahzfPPVYx4kcdpXZjU2EqV1QquvQqS4HKSUZRniUksLk4uKePVP0Oh7Ads3dW4nuKrFxoxpypU5NL25SlHiceecRUcZxhuTWeTAnUAFQAAAAAAAAAAAAAAAAAAAAAAAAPC/vaGm0p3t2+GnThKcn5KKbb+5Hucx2nJvSL3HL+Lz/uArVubcFxum6q6vdcnVllR/JiuUI/KOPnl+JrADLT1s7y50+aurGc6VSPuzhJxkvg0S7s3t7lbx+i7ujKo17telFZax/KU8rn6x8+ixlw6CotDpPattTWpdxZV81WvZpyhOEpPwjDiilOTfJJNs6eyoSoQUavOTzKXlxSeXj0y8L0SKobKuJ2mpWVam3Fq7orK8pVIwkvnFyXzLbFRjajptnq9N2mo04VqcusJxUovDyuT9eZ6WlpQsYRtrSMadOCUYxikopLokl0R6gAAAAAAAAAAAAAAAAAAAAAAAAAAAByfardU7TSLydXxo8C+M5KEf3tHS31/a6ZTld3040qcFmU5NKK+LZxNbc21e1elX2xY1ZSlOk5JunUhjhlFxnFySzifA8cs/DIFbQdpr3ZDunb1KpfXEKVSlSTlKVOpl8K6y4JJPGOfnyOLMtAAA97C9/gyrTvlFT7qrCpwt4UuCaljPhnGC48JcaUvNFMGlLky0XZVuJ7k0yhXqvNWmu5qc8vip+ym/Vw4J/rFiV1wAKgAAAAAAAAAAAAAAAAAAAAAAAAedevStYutcSjCEU3KUmkklzbbfJIx9X1ey0GjPUdTmqdKnHMpP7kkvFt4SS5ttJFbt/dp+qb4btfxFnxZjRXWWOcXWl9p554Xsp46tZA/Xal2gPfFwoWnErSg33a5+2+jquPm1yjnmk/Vo9uz2vtXblwtS1q7arwp5pd3SqypU5yX2pw51HwtxceFR5yWXyZwoIq3+m31puS1heUsTpXFJPHVNTjzT+9plS9X02Wi3FbTZ5zRrTp8+r4JOKfzST+ZsNt7117aT/4LXlTg5KUqbSlTl55hLpno3HD9eh4bm16W57merVacaM6qjxxi24uUYqLlHKzFPC5ZfxYGrABFCWvwetadC4uNHm3ipTVWK8FKDUJ/NxlD9giU6Hs91eWianaXa6d8qcv0av1bz5pcSf6pUWuABUAAAAAAAAAAAAAAAAAAAAAAAAQn+EVrVWErXSecabUq0vKUk+CK9cJzf6yOe2J2Oapudq61hTs7X1WK0/0ISXsR/OkvLCfVWKnRp1GpTSbXRtJ4+HkfsCPP9xG0M54a/RLHfS+/4mVe9i2zbun3ELd0mo4VSnOaqdOrbbUn4+0mdyAIK3L+D9e2kXX25W+kY591VSjUf6NRYi306qK9SKry0uNPqStL2EqVSDxKEk1KL680/QuUc5vHYej72p93qUMVIr2K0OVSHz+1H0eV8+ZMXVUwbnd21bvZt1LSr6UZtJSjOOcShJvheHzi+TyufPxfU0xFD81G0m49Usr/ACP0ALhaLfrVbajfr+VowqftwUv8zNOf7P6iqaXYtf0OivupRX+R0BpkAAAAAAAAAAAAAAAAAAAAAAAAAAAAADV7l3DZ7Wtqmqag8QhHkuXFOX2YRz1k3yRtCtXa9vSe6b2VnQf8WtZShBJ8pTTxUm/mnFeiz9pgctuHXrzc1zU1XUXmdSXTwjFcowj+aly9ebfNs1reObPpKXY72Zfw7KO49YX8XhPNGnj8bKL9+X9WpdF4teSxKKiyMlLnHmfqMJ1GoUk5SbSjFJttvkkkurbwi1uv9n22tzPvdUtqc5v+UjmFT5zg0382Y23+zHa+2aivdOofWr3ZzlObj+jxNqL9UsjDW22tpU9DsrbTavOVGhThL4xglL9+TaAFQAAAAAAAAAAAAAAAAAAAAAAAAAAAAAabel7W07T7u7tXwzha1ZRl5NU5NP45KkRSisIsV257hhpOnPToPFS7mqaWefBFqVR/DGIv+0RXeEJ1GqdJOUm0lFLLbbwkkurbwiVY3OzdsVt4XlLSaOYxk+KpJdYU4+/L49EvWSLX2lpQsKcbW0ioU4RUYxXJJJYSS+Bx/ZZsGGyrbvLpZu66Uqr5Ph/JpxfkvHzeX0xjtioAAAAAAAAAAAAAAAAAAAAAAAAAAAAAAAAHxtLmz6Rl2y70r6RbVNO02cYzm4UqmGuOKqwqyzjrH2YNJ/ndfZwwirtQ3gt438q9u27eiu6o8+TSb4qi8Pal0/NUTrewfZn06rLc14vYpNwoprrPHtz5+CT4V6uX5JEqS5RzwrKWcZwvPHjhc8FtNl0NJtbGhQ2/ONW3jTShOOPa/KlLHSblxOXT2m+hFbsAFQAAAAAAAAAAAAAAAAAAAAAAAAAAAAAAAAKn9oGrT1zU7u8qfz8qaXlGl9XH4ZUc/FlsDkt29l+3d4ZrXlN0q389SxGfVP2uTjPp9pP0wBV067s57Q7nYVZ8SlVtar+spJrKfTvKeeSnjk+iaSz0TXQa72Ba/YZno9Sldx8Iv6qp8MSbg+X5yOI1fZ+4NBzLVLWvSillz4HKC+NSGYr7yKtDt3dmjbrh9I0atCql70ek4/pwftR+a+Btyn+3Ny3O1bmGr6dJcdN81nlOL96EvRr7nh9UW8tq8bqEa8MpSipLPXms80VHoAAAAAAAAAAAAAAAAAAAAAAAAAAAAAAAAAAB8l0AAhLdX/NqH9ov8RNwAAAAAAAAAAAAAAAAAAAAf//Z"/>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7656" name="AutoShape 8" descr="data:image/jpeg;base64,/9j/4AAQSkZJRgABAQAAAQABAAD/2wCEAAkGBggGERUIBxQTEBIUExkYGBYXGBcbFxoeGhUYGBkcGRUbGycfGBsvGhwTIC8sIycpLDgsGCEyNTAqNSgsLCkBCQoKDgwMDQ8MDSkYFBgpKSkpKSkpKSkpKSkpKSkpKSkpKSkpKSkpKSkpKSkpKSkpKSkpKSkpKSkpKSkpKSkpKf/AABEIAOEA4QMBIgACEQEDEQH/xAAcAAEAAgMBAQEAAAAAAAAAAAAABwgEBQYDAQL/xABHEAACAQMCAwUEBAgLCQAAAAAAAQIDBBEFBhIhMQcTQVFhIjJxgRQjQpEIM1JicoKSoRUkQ1NUY3OxssHSFhclNYOTorPR/8QAFgEBAQEAAAAAAAAAAAAAAAAAAAEC/8QAFhEBAQEAAAAAAAAAAAAAAAAAAAER/9oADAMBAAIRAxEAPwCcQAAAAAAAAAAAAAAAAABz2+d6WexrV6hdp1JSfBSprk5zabSz9mOE22+iXi8J1y3Lv/cO65ueo15xg+lGm5QpJeXCn7Xxk2zvPwirupKvZ2jzwKnVn6NuUI/NpL/y9SIiVY9rS9urCXfWNSpRn+VTnKEv2otMsR2S9okd20PoGpzTvaSfFlJd5HPKcUuTeMKWPHnjDRXEydN1O80arDUNNm6Vam24TSTaymnyaaaw2mmvEC4wNBsTV9T16woalrMI06tWHFiPRxfOEsZfDmOHjPj8lvyoAAAAAAAAAAAAAAAAAAAAAAAAAAAAAAAAjvtp2XW3PaRvrBOVe14pKKy3OEku8il4y9mMl+i0upXNNS5ougV57ddB0rRr2nX03hhUuITqVqaxyakkqnD4cWZ58G4N9ckqxGwB1/ZnsSO+7mVvcTlToUYKdRxxxPLxGMW/dbxJ558l68oqduyyoqukWUo5/EJc5KXRtdV06dPDp4HVGHo+j2WgUYadpkFSpU1iMVnlzy8t822222+bbMw0yAAAAAAAAAAAAAAAAAAAAAAAAAAAAAB8lKME5TaSSy2+iPpDXbxvetQ4dr6fJx4oKdxJeMXlRpZ64eHKXphdG0B6bo7fLa1rStNEou4pQeHVVRQ4+uVBuEsR6LOOeXjGE3lbq2honaZp63BtSMfpKjxJ9J1HFYlSrNvnU5YTk28pc+FkDkn9gOtV7W/qaU5fVVqMp8Phx03HDXrwOafwXkRUYzhOk3TqJxkm001hpp4aafR55E59hFC00i0d3cyjGpe13GDzyfdKSVJ+U+VWaXiny6MzO1TsoW5M6zoKUbtL24ckqyS83yVTHRvk+j8Gc92T7J1a7oX+ma5TrW9CrCEYqpFxaqptqpTUl70cQfEuTxHrgCcAc32dahf6nptvX1bi79RlCpxe83TqSptvzfs5Z0hUAAAAAAAAAAAAAAAAAAAAAAAAAAAAAHncV6VrGVe4koQjFylJvCSSy234LBUvd+tx3JfXOrQ92rVbhya9iKUKeU/HgjF/Mlbt63lO3jDbNjLDqLvK7XXgz7EP1mm36RXhIhIlWB2PY/CctZtHTTeHVb9F9Hqpt+Sy0vmjk7K0r6lUjZWUZVas3iMIrMm/RFkezHs2o7IpO5u+Gd5Vjicl0hHk+7g/LOG34tLwSA7kAFRh2KVCVS1WFiXGl6VG28+veKr8sGYYlN/xiov6qn/jq/8AwywAAAAAAAAAAAAAAAAAAAAAAAAAAAHld3VKxpzurlqMIRcpN9EorLf3Jnqcd2u6h/B2j3Ul1qQVJf8AUnGD/c2/kBW/Xtarbjua2rXPvVqjnj8ldIR+UFGPyPTbm3r/AHVcQ0vTEnOfNt+7CKxxTk/JZXr4I1p6Wt1XspxubSUqdSDUozi8Si10aZlpbTa22rPadrT0qy5qmnmT96UpPM5P4yy/uXgbcgvbP4QF7aJUNyUfpCSx3tLEaj5fapt8Mn15pxXodhZdvG0br8e7ih+nSk//AF8RplIgNLpW9Nva3y026oVXjPCqkeL5wb4l9xnXWrWVpCVxVqQUYRcpPiXJRWW+vkAsfrZVLnrmfAvRU244/b71/rGYYulpKjTaanmEXxReVJtZck/FNtv5mUAAAAAAAAAAAAAAAAAAAAAAAAAAAA0+7Nr2e8baWlag5whKUZcUGlJOMlJYymvTmvE3AAgXcnYFqGnrv9EuIV48UUqdVcE/akor21mMnlrwjy/fxOo7A3VpL4byyuPjCDqx/apcSXzJl7Ze0GrtenDS9Jlw3VVqfHiL7uEJpp8MspuUlwrKawpeSOT2z2/6jZ4o7lpK5jy+tpJQqfFwbUJfJxIqOf8AZjXf6Jd/9it/oPBaPqUnwxoXDfl3VT/SWq2zvDRt3QdfRqsamPeg+VSGenFB810fPo8cmzdDDVOb3R7+xiquoUK1KLeFKpSnFN4zhOUUm8GH3UPJfcXG1fR7DX6MtP1WnGtSmsSjL+9Nc4vyaw14EUal2A2F5Wk9GuJ0KcaijOE0qmE4Qk+CXJp+19rINRFYa5fafKm4znUhSkpRoznU7n2XxJOEZr2c4eFjoTj2X783FvmvKeoTsqdGlFqVKmpKtJvh4ZcMpyahzfPPVYx4kcdpXZjU2EqV1QquvQqS4HKSUZRniUksLk4uKePVP0Oh7Ads3dW4nuKrFxoxpypU5NL25SlHiceecRUcZxhuTWeTAnUAFQAAAAAAAAAAAAAAAAAAAAAAAAPC/vaGm0p3t2+GnThKcn5KKbb+5Hucx2nJvSL3HL+Lz/uArVubcFxum6q6vdcnVllR/JiuUI/KOPnl+JrADLT1s7y50+aurGc6VSPuzhJxkvg0S7s3t7lbx+i7ujKo17telFZax/KU8rn6x8+ixlw6CotDpPattTWpdxZV81WvZpyhOEpPwjDiilOTfJJNs6eyoSoQUavOTzKXlxSeXj0y8L0SKobKuJ2mpWVam3Fq7orK8pVIwkvnFyXzLbFRjajptnq9N2mo04VqcusJxUovDyuT9eZ6WlpQsYRtrSMadOCUYxikopLokl0R6gAAAAAAAAAAAAAAAAAAAAAAAAAAAByfardU7TSLydXxo8C+M5KEf3tHS31/a6ZTld3040qcFmU5NKK+LZxNbc21e1elX2xY1ZSlOk5JunUhjhlFxnFySzifA8cs/DIFbQdpr3ZDunb1KpfXEKVSlSTlKVOpl8K6y4JJPGOfnyOLMtAAA97C9/gyrTvlFT7qrCpwt4UuCaljPhnGC48JcaUvNFMGlLky0XZVuJ7k0yhXqvNWmu5qc8vip+ym/Vw4J/rFiV1wAKgAAAAAAAAAAAAAAAAAAAAAAAAedevStYutcSjCEU3KUmkklzbbfJIx9X1ey0GjPUdTmqdKnHMpP7kkvFt4SS5ttJFbt/dp+qb4btfxFnxZjRXWWOcXWl9p554Xsp46tZA/Xal2gPfFwoWnErSg33a5+2+jquPm1yjnmk/Vo9uz2vtXblwtS1q7arwp5pd3SqypU5yX2pw51HwtxceFR5yWXyZwoIq3+m31puS1heUsTpXFJPHVNTjzT+9plS9X02Wi3FbTZ5zRrTp8+r4JOKfzST+ZsNt7117aT/4LXlTg5KUqbSlTl55hLpno3HD9eh4bm16W57merVacaM6qjxxi24uUYqLlHKzFPC5ZfxYGrABFCWvwetadC4uNHm3ipTVWK8FKDUJ/NxlD9giU6Hs91eWianaXa6d8qcv0av1bz5pcSf6pUWuABUAAAAAAAAAAAAAAAAAAAAAAAAQn+EVrVWErXSecabUq0vKUk+CK9cJzf6yOe2J2Oapudq61hTs7X1WK0/0ISXsR/OkvLCfVWKnRp1GpTSbXRtJ4+HkfsCPP9xG0M54a/RLHfS+/4mVe9i2zbun3ELd0mo4VSnOaqdOrbbUn4+0mdyAIK3L+D9e2kXX25W+kY591VSjUf6NRYi306qK9SKry0uNPqStL2EqVSDxKEk1KL680/QuUc5vHYej72p93qUMVIr2K0OVSHz+1H0eV8+ZMXVUwbnd21bvZt1LSr6UZtJSjOOcShJvheHzi+TyufPxfU0xFD81G0m49Usr/ACP0ALhaLfrVbajfr+VowqftwUv8zNOf7P6iqaXYtf0OivupRX+R0BpkAAAAAAAAAAAAAAAAAAAAAAAAAAAAADV7l3DZ7Wtqmqag8QhHkuXFOX2YRz1k3yRtCtXa9vSe6b2VnQf8WtZShBJ8pTTxUm/mnFeiz9pgctuHXrzc1zU1XUXmdSXTwjFcowj+aly9ebfNs1reObPpKXY72Zfw7KO49YX8XhPNGnj8bKL9+X9WpdF4teSxKKiyMlLnHmfqMJ1GoUk5SbSjFJttvkkkurbwi1uv9n22tzPvdUtqc5v+UjmFT5zg0382Y23+zHa+2aivdOofWr3ZzlObj+jxNqL9UsjDW22tpU9DsrbTavOVGhThL4xglL9+TaAFQAAAAAAAAAAAAAAAAAAAAAAAAAAAAAabel7W07T7u7tXwzha1ZRl5NU5NP45KkRSisIsV257hhpOnPToPFS7mqaWefBFqVR/DGIv+0RXeEJ1GqdJOUm0lFLLbbwkkurbwiVY3OzdsVt4XlLSaOYxk+KpJdYU4+/L49EvWSLX2lpQsKcbW0ioU4RUYxXJJJYSS+Bx/ZZsGGyrbvLpZu66Uqr5Ph/JpxfkvHzeX0xjtioAAAAAAAAAAAAAAAAAAAAAAAAAAAAAAAAHxtLmz6Rl2y70r6RbVNO02cYzm4UqmGuOKqwqyzjrH2YNJ/ndfZwwirtQ3gt438q9u27eiu6o8+TSb4qi8Pal0/NUTrewfZn06rLc14vYpNwoprrPHtz5+CT4V6uX5JEqS5RzwrKWcZwvPHjhc8FtNl0NJtbGhQ2/ONW3jTShOOPa/KlLHSblxOXT2m+hFbsAFQAAAAAAAAAAAAAAAAAAAAAAAAAAAAAAAAKn9oGrT1zU7u8qfz8qaXlGl9XH4ZUc/FlsDkt29l+3d4ZrXlN0q389SxGfVP2uTjPp9pP0wBV067s57Q7nYVZ8SlVtar+spJrKfTvKeeSnjk+iaSz0TXQa72Ba/YZno9Sldx8Iv6qp8MSbg+X5yOI1fZ+4NBzLVLWvSillz4HKC+NSGYr7yKtDt3dmjbrh9I0atCql70ek4/pwftR+a+Btyn+3Ny3O1bmGr6dJcdN81nlOL96EvRr7nh9UW8tq8bqEa8MpSipLPXms80VHoAAAAAAAAAAAAAAAAAAAAAAAAAAAAAAAAAAB8l0AAhLdX/NqH9ov8RNwAAAAAAAAAAAAAAAAAAAAf//Z"/>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We will survey a sample group of the people who came to the event.</a:t>
            </a:r>
          </a:p>
          <a:p>
            <a:r>
              <a:rPr lang="en-US" dirty="0" smtClean="0"/>
              <a:t>We will make copies of the survey and also supply the pens/pencils and ask the participants to take our survey at one of the various booths that will be set up. </a:t>
            </a:r>
            <a:endParaRPr lang="en-US" dirty="0"/>
          </a:p>
        </p:txBody>
      </p:sp>
      <p:sp>
        <p:nvSpPr>
          <p:cNvPr id="5122" name="AutoShape 2" descr="data:image/jpeg;base64,/9j/4AAQSkZJRgABAQAAAQABAAD/2wCEAAkGBhMGEBMSBxMTExQRFRYWGBYYFxcVGBgWGBUXGBUZFxUYGykfFxkjGRgWIjshIycpOCwtGB8xNjAtNSg3LSoBCQoKDgwOGg8PGi4kHiQqKiwwNSwsKjUuMCwpLikqLC41NCwsLCo1KiwsLCwsLCwpLC8pMCwpLCwqLDUpLS0sLP/AABEIANMA7wMBIgACEQEDEQH/xAAcAAEAAgIDAQAAAAAAAAAAAAAABQcEBgIDCAH/xAA/EAABAwIFAgQDBQYFAwUAAAABAAIDBBEFBhIhMQdBEyJRYTJCcRRSYoGRCDNygqGxFiNDY8EVJOE0U5Ki0f/EABsBAQACAwEBAAAAAAAAAAAAAAADBAIFBgEH/8QAMhEAAgECBQEGBQMFAQAAAAAAAAECAwQFERIhMVETIkFh0fAGcZGh4RSBwTJCUrHxFf/aAAwDAQACEQMRAD8AvFERAEREAREQBERAEREAREQBERAEREAREQBERAEREAREQBQ+Ys30mVGasanZFcXDSbvd/DGLud+QVadWesk2XZ5KHAmBsjA3XO7ctL2h9o2cX0uHmN+Tt3Ve5WyBPm932nHpJGseb6nEull9wXcD8Rv7Duq9xc07eGuq8kSU6cqj0xRYOJftJ08LrYbSSyt+8+RsV/o0Nd/dYVN+0vv/AN1QbX5bPcgfQx7n8wpeiybRUDNENNCRaxL2CRx+rn3JULjnSqkxRrjQN+zyG5BaSWX/ABMPA/htb34Wlp/ENvKemUWl19/kuyw+olmmmW5lXNdPnGnbUYS4lpJBabB7HDlr2gmx4PuCCpheXulNVNlPHYqeoLo9b3QSs7Ou1wZf18+kg/8A6vUK6FNNZo1wREXoCIiAIiIAiIgCIiAIiIAiIgCIiAIiIAiIgCh805miypTPqK4kMjFzYXJJIDQ0dySQFp/VHqjBgNNPBg1Sz7bYABoL9F3tD/MAWh4bq2JuP0vXuB5Mr85UzKnNmISCjdeUskmeTpaSA46/JGDv5t7A3tuvUYyexs566yY9/k5UpXuqH3A8XSGMbbd7i1xuB72+p4MfiWUcfxUfaBiJdMzcRse6BmxuA2wawn+ID6rdaTB4MRontylNDGdGiOaLTI1jm2te3JA233F78qt8Oz5iPTiu+z52c+eJ4G+oPIbcgSQu+YbG7TbjsQvXkYJyZnYDm6mxipFP1MpI465lo21MkYYD93xgbAG/D7abHt33+sonUZtKPz9VB58wSDqHTsNOW6g3XDOBfZwuATa5jPp2O/sYLpTmuWWR2D5jJ8WEEQF3Pk+KEu7jT5mn0BF7WWlxfDP1UNUf6lwX7K7VOWXgbil121EBpnEP7KGzLjrct0sk81iWizG/eefgb+u59gVwMaU5VOzS72eR0LnFR1eBpWGUn+Is2s8LcQSNe4jt4ETTv/O0NXopVJ0Fye+hikxHEv3lYLMvz4WrU5x/jcAfo0HurbX1ChDs6cYdEl9Dl5y1ScuoREUxgEREAREQBERAEREAREQBERAEREARFxe8Rgl5AAFyTsABySUByUBnfEqzCqRz8tU/2ma4Gm4GlpBu/ST57EDyjm6r7PvXyLCy6DKobPILgzneJp48gH7wj14/iWT0czdXZmgqJMckdIGyNbG4tY35SXgaAL28v6qnfXkLOi60+Flx5mUY6nkjE6W9HGxMdVZyhD5pSdMMlnBjTvre3gvJvseB7nbBxXqocGqJqDN2HaKcudGA24PgX0sOk+WQaQN2FvtwrdZWOadzdYuP4JS5tiMOMRNkbvYn4mE/Mx3LT7ha+zx60uds9L6MylRaKXrcNf06LcUyJL49FMLPYSXjST3NgbB21yA5h2N7m+w4s2Hqnh4fHyQTGTbVFKOWn2JsD6gg+ltJnll6P4jNR1wM9FOLujdYiSF92teBwJBu08X0kcEEbnkHLbMBZM6gn8anqSySLYjS0B3N+SbtHA+HcDgdBDcp1dtzXOj+MTB01FWB1oQXtuP3Z16XsJ7XJvb1DvVfOr2GuoH09fQkskY4MLm7EObd8Tr+os4fk1WRDRR073yQsY18li9waA59uNRAu7vyujMmXW5gp3wVFwyUAhw3LSDdpH0I47i4WenbIiU+/qJvKGINz9h1PV1ADJHtIfbjWxxY7bsCW3t6FZmMZBpMwQthxVhka2RsnxFp1AEWu03sQ4iy4dO8tjKlBHTxku0lzi4ixcXG5Nuw7W9lsyofpKKq9rpWrqbDtpuGnPY66anbRsbHTtDWMaGtaNgGtFgAPQALsRFYMAiIgCIiAIiIAiIgCIiAIiIAiIgCIq56idZafJ+qHDdNRVDYtv8A5cZ/3HDk/gG/qWoDb8zZrpsowmbGZAxvyjl7z91jeXH+3ewXnHP/AFcqs7kxU94KYm3hNJLpPTxHD4v4Rt9eVk4Zk3Euqs5q8ZeWRv4leDbT2bDELeUfkPclW5lTp5R5RANFHrltvM+znn1t2YPZtvzWhxDHrazzgu9Pov5f/X5EsKTkU3k3o/VZge1+KNdTQckuGmRw9GRncX9XC3ffhegMKwuPBYWQUDQyOMaWgf8AJ7kncnuSsxkZk+FaBnrq3Bl4mmwAfaqsnRtd0cbjtY23kff5W9+TtZctJX+OzzyygvovVk/dpGz5qzTTZNi8TGJA0uF2Rixkf/Cy/wDU2A9VIZexWHMFPFVULiY5RcXBa7YkOBB7hwI9NtiVT2XukdVmaUVeeZZAX2cYybyuHYPPEQ48o3A28quOlpm0TGx0zQxjGhrWgWAaBYABY3n/AJ1g1CinOa5beyfvp9RHXLnZFe/tC4O3EKKGqgHmppNLj/tybfnZ4Z/8itX6L4wZ4pqaS5EREjPZrjZ49hq0n+Yq5cTwaPMEL6etbqjlbpcP7EHsQbEH1AUbkfpXT5JM7oXvmdPYXeGjSxpJAGkcknc97DYLrcCxKpe0nKpHJp5bcNFW4pLLJGOBq4WzYFSkMPjja+1wsynwuOmN427/AKrL4XQSnmVqdLS82ALcIiKMnCIiAIiIAiIgCIiAIiIAiIgCIiALorq6PDI3S1z2xxsF3PcQGge5Kg8559pcjxa8Tfd7vgibYyPPs3s38R2H12VWOwPEur0gmzG51HRA6o4R8RHYhh5Nv9R47+UWKr3FzStoOpVlkj1JvZH3NvVerzxI6hyBHJoNw6YAte5t7XBO0MZ+86x3+XhZ2Sei0ODls2YS2olG4ZzEw+4P7w/Xb2PK33A8vwZbiEOExtjYObcuP3nu5c73KkQNXC4DE/iGtct0rfux+79P2LcKSW7PjW6dmrk5zaZrpKxzY42Auc5xDWgDkknYBdGMYzT5TgdUY3IGNbwOXOd2axvLnH0H143VdMw2u6xuEuMaqLC2uDmQjaScDhx9bj5jsPlB5VnDfh7OKr3byXOXl5mM6vhE44vmqs6myvpMiEw0jPLPVuuzUPRp+INI+UeZ3fSFsuTenVJkpoNI3xZ7WdO8DV76BxG32G/qSthoKCLB4mwYXG2KKMWaxuw9ye5J5JO5UXmrN1PlCHxcTdub6GDd7z6NH/PAUN/i867VpYrKPG3L/HtnsaeXekSGJ4pFg8TpsRkbHGwXLnGw/wDJPoOVSeaerFXm6YUuUWyRtkcGNLf30pPuP3Y+hvtcnsMF/wD1LrZVWpm6YI3cXIhhBvYud88lvQXPYAcXnkfpvSZFZ/2TdcxFnzuA1uvyG/cZ+EfmTyt1hPw/ToJVbjvT6eC9X7XUjqVW9kZuR8FlwDD6eDEn+JMxnndcu8znF1tR3IbfTf2U8iLqIxUVlFZEAREWQCIiAIiIAiIgCIiAIiIAiIgCIozMGY6fK8Dp8XkbGxvry49msby53sP7ICSJtyqrzt1iLZfsORmfaap/l8Ro1sYe+gcSOA3JPlHe+4Gp4pnLEesczqXLzTTUYP8AmOuQSw8eM8c3sbRt573tcWNk7I1NkuLTQN1SOHnlcBrf7fhb+Ef1O60mKYzRsVp5n09feZJCm5EBk7pf9hl+25qf9qrH+bzHW2N31P7x49eB2GwKsDlF2w05m4XzutXusTrLPvSfCXCLiUYI4MYZDZqg8056hyiWw0zTVVsthHTR7uJPBeQDob/U9h3GBmHN8tZK6gyMGyVHE1Sd4aYEd3C4dL6N3sRwTsMzKOTYcotc6IumqZd5amTeR5O7rE3LWk9r79yV0tta2uDxVa7edTwXT31IZSlU2jwRGE5DlxeYV3UNzaifmKmG8EA5sW8PdxtuNty7kbu+YyfEuJN+VW3UTq5Hl3VT4JplqNw53LIj7/fePu8Dv6LV17y8xiv2dLPT08Eur9/IzUY01myZz91HhyVHpFpah48kQPHo+Q/K3+p7eor7J3Tys6qz/bs0yPbTng8OkAJ8kLeGRg/Nb1tc3Iz+mvSKXMcgxDOmstc7W2KS5fMeQ6W+4Zx5fm9hzfLGCIARgAAWAGwAHAA7BdrheEUrCG283y/4XRFadRyMXCsIhwOJsOGRtijZw1osPqe5J9TuVmIi3JGEREAREQBERAEREAREQBERAEREARfCdPKqLqN11jwjVT5ULZptw6b4omfwdpHe/A/FwgNs6hdTKfIcdpCJKl7bxwg79wHPPyMuPqe3tR+GYZX9ZqwzYnIfCYbOfa0cbTv4cLONVu30Lj68cl5Aqeo0zqnF3yNhc675nbvldfcRk7Hi2rhvFjwvQGGYZHg0LIaBgZHG0NaB6DufUnkk8lcvjOOxtE6NDep9o/ny+pPTpat3wdOBYDDlyFsGFsDGN/Vxtu5x+ZxtypDlcmML9mr5ieIQZagdUYzI2ONnJPr2AHLnHsBuVxdlh9ziNTNfvJ++SxKagju8JsDDJVuDGMBc5xIADQLkknYADutKqsaqOoDjDlt76bD2m0lYAWyT9nMprjyt7GT9OLO6nUdR1Je2XHWvp8PadUVJu2SexOmSoI3a3ghg/wDJ3NrRG0NiAa1oADQAAAOAANgF0Va8tMJg6VqtVThvp76ESjKpvLgw8HweHL8LYMJjbFG35R3Pdzid3ONhuVlveIwS8gAC5J2AA5JK6K+vjwuN0tc9scbBdznGwAVK5izZW9V5zRZTjeKe41H4dQv8cz+GR/h727mwGhsrG5xSs23t4yfvnyJJSUEZXUDq6/EnmjyhqIcdJmYCXvJ20wgbgdtXJ7W5OydLuijcG0VeZ2h8+zmQndsR2Ic/s6QenA9zuNj6d9J6fIzRJLaeqI3lI2ZcbtiB+EdtXJ9hst7X0uysaNnT7Okvm/F/Mpyk5PNhERXTEIiIAiIgCIiAIiIAiIgCIiAIiIAofM2baXKMXi4zK2Mb6W8veR2YwbuP9B3IUwq46rdLJM/vhlop2xuhYWaHglpBde4Ld2n8jew4QFSdQOsVTnIuioi6npTt4YPmeP8AdeOQfujb1vypPpv0gdi2mpzG0sh2LIjcOkHYusbsZ7cn2HO/ZJ6EU2XHibGH/apWm7Bp0xMI4Oi5L3fXb27qwH0LgfLutDjla8hRUbSLefLXK+Xz6ktJRb7xhwwtpmhsDQ1rQAGgAAAcAAbALvhgM3C7fsghBdUuDWtBJJIAAG5JJ4FlXGPdUZMZn/6d06Z40ztnVXMUY+ZzdrED7529A64XL4d8O1q01O5WmP3ZNOsl/SbjmLN8OVdMUTXVFXNtFTR7yPPYu/8AbZ6ud2B5soLDMqzYlOK3OjmzTtN4YG7wU1+NLeHyfiN/zsCs/KGTI8msc6V5nrJ956h5LnOPdrS7cN/vyewE4TflXcYxWFtD9JZ7Zc5f69TGnDPvSBN+VCZpzdT5Rh8XFH2JvoYN3vI7Nb/ydh3KhM/9TYcmtMcFpakjaMHZlxs6UjgcHTyfYbrWsk9OpczTsxLqG/aVwEMEmxkdu5gLD8Mdg4iMcgEkW+LXYTgVS9fa1tofeX48/oZ1KqjsuTHoMBr+tkzZsT1UuHMJLAPmtceQH438gyEWG4HorrwHL8GWYWwYRG2ONvYck93Ocd3OPqVnxxiIARgAAAADYADgAdguS+iUaNOhBU6aySKjbe7CIimPAiIgCIiAIiIAiIgCIiAIiIAiIgCIiA1bM3UKnyxV0lJUBz5at7W2bYCNrnaGveT2Lu3oCe2+ZmvEqmmpXuywyKWoFtLJCQCPmtuLu9ASP+D59q5H9S8xOMO8fjjcHZtPC4DVcerW3/if7r0ETdVK9w6bSRLTp6ioMP6+V2BPMWaKQPcDvsaaRt+2kghwH0Czqj9pDTLF4dEWwmxeXP8AOWk8xgNA2973425Vol1+VovWDKLs1UYko2l09JdzQOXRm3iMHqQAHAexA3K8p3cZPJrI9lSaWZZFS2HH6VwltJBUxEGx2dHI3sR6tPKgcrZZp8lxOiwRmkPN3vcdT3ntqdbgDgCwG/qVpfRXqFFiFIzDsUlayeI6IdW3iR7FrQ7gvBuLdwBa+6s2WmMILpSGtaCS4kAADckk8Cy0OOyxDVGFqnpy3085ntLR/cdRN+VVXUXq+MOLqXLJD5r6XSizmsPpH2e/34HueIHqN1ZfjbzR5WLhETodI2+uYk20xgbtYePV1+w2OydO+nMOSWiszG0y1jGNlFOwB7oIy8NMvh3u9zdySL6bGwLrKrhXw7pfbXm7/wAfX0+plOt4RIbIORhhk/2vNcVRVVItJ9mjYZnxF3mEtUXEAPI8wjJLjzYnYbrFhFZnt0hxVtMaZxY6GTVO5pDqXSJoI7hpa4vJMcl7EkG9rnvbgdeals+AvgfHI+aVszn6mPjncZGO0aSdQaWMu2+pkbLOZut5wjDRg9PDBESWwRsjBPJDGhoJ99l2nBWO2hpBQRRxRlzhGxrAXG7iGtDQXHuduV3oiAIiIAiIgCIiAIiIAiIgCIiAIiIAiIgCrrrdm/8Aw5h5hpX6Z6v/AC22+IR/6rvbby39XKwZ520zXPmIa1gLiTwABck/kvP1Firc1V1TjuYbijoiGwMO+p4/csaDyRfWfxPHa9sZy0rM9SzZuXSzJH+EqXXVttU1ADpPVjeWR+1uT7m3yhbsqwwPrrT4g5jMShMBc9wc7XqYxgZcOJ0guJdtpA979lNYF1boMbfMHv8AAbDYtfM5rPEbvcsbe9xb4dzuPotRUp1XJuSLcZRSyTN1XZTsMjhp9Qq7xDqo/EiY8h0k1a/jxjG8QtPra1z/ADFo+qjYenGPZtcJMyVxpm8hjX3LT2tFCWxj66rqenaPZyeRhKquETOd+g8OPTGowGQUsj3Fz2lpdGSTfU0A3Yb9hcew72KzBhNRilxNzpw6HwZHu2dJdmh7j6E7n8134XRHDYIonPfKYo2sMjzd7y1oGpx7uNrrKWyKxpWUOkVBk2XxqRr5ZR8L5S1xZ/AA0Bp97X991mQZL01xqaqWWUM0ugLpZNcRLnmWMWOl0LrjY3OwB2a220ogPjW6RZuwC+oiAIiIAiIgCIiAIiIAiIgCIiAIiIAiIgCIiAgc9YbNjOHVMGFBplmj8ManaBZxAdd1j8urbvwvOvU3FY6bwMLwd14MObpc4HaWpO8zz9HFw9iXW2Xqhahh/SjDcPqXVLKcPkc8vHiOdI1ribktY42vfe5vbsmQPPGUul9fnAg0UJjiP+tJdkdvVu13/wAoP5K7Mp9CaHAQHYoPtko7vFowfaIGx/mJVlWsiA4QwNp2hsDQ1rdg0AAAewGwXNEQBERAEREAREQBERAEREAREQBERAEREAREQBERAEREAUFnfMT8qUE1VTReM6INIZuBu9rSSRvpaCSfp+anU5QFH037S+4+1UG227Z7/XYx/wDKlaX9o+ikNqqnqWD1Hhv/AFGoKyn5dpZL+JTQG973ijN7838u6jazpxhlcCJ6Gm3FrtjbGfyLLEfkgIjD+teE4hsanwye0kb2f/bSW/1W44ficWLMEmHSxysPzMc17f1abKscy/s+0NY0uweR9I4AncmWP13DzqH11fkVSmCZgqchVrnYNM1zo3ujJaS+KZrXEbjbWw8g88EWKA9hIuELi9rTKAHEC4G4BtuLrmgCIiAIiIAiIgCIiAIiIAiIgCIiAIiIAiIgCIiAIiIAiIgC6auV0Mb3Qt1Oa1xDfUgEgbepXciA8f5qz3XZre4YzM/Tq/cjyRtsePDG1x6uufdfclvpaSdsuLw1NT4ZDhFE1ukkG/ncTct42AF78+vrCbAaaocXT08DnONyTGwkn1JI3WZFC2EWiaGj0AAH9EBUDf2kaYEiSjnH87L8m1wbW2sfzPpcy+E9f8MxA2q/Gp/eRmpv6xlx/UKwarC4a7/1cUclvvMa7+4Wv430uwzHgRU0kTHH54gInX9bstc/UFAT2F4vDjcYlwuVkrD8zHBw+htwfYrMXnXMeRsQ6PTfbctTPkp7jU4D4RfZs8fDmG9tQ7/dNlc3T/OAzvRMqRG6N1yx7SDp1ttqLHH4mb8/UchAbIiIgCIiAIiIAiIgCIiAIiIAiIgCIiAIiIAiIgCIiAIiIAiIgCIiA+OaHghwuD2XGGFtO0NhaGtaLBoAAA9ABwF8RAdiIiAIiIAiIgCIiAIiIAiIgCIiAIiIAiIgCIiA/9k="/>
          <p:cNvSpPr>
            <a:spLocks noChangeAspect="1" noChangeArrowheads="1"/>
          </p:cNvSpPr>
          <p:nvPr/>
        </p:nvSpPr>
        <p:spPr bwMode="auto">
          <a:xfrm>
            <a:off x="63500" y="-973138"/>
            <a:ext cx="2276475" cy="20097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data:image/jpeg;base64,/9j/4AAQSkZJRgABAQAAAQABAAD/2wCEAAkGBhMGEBMSBxMTExQRFRYWGBYYFxcVGBgWGBUXGBUZFxUYGykfFxkjGRgWIjshIycpOCwtGB8xNjAtNSg3LSoBCQoKDgwOGg8PGi4kHiQqKiwwNSwsKjUuMCwpLikqLC41NCwsLCo1KiwsLCwsLCwpLC8pMCwpLCwqLDUpLS0sLP/AABEIANMA7wMBIgACEQEDEQH/xAAcAAEAAgIDAQAAAAAAAAAAAAAABQcEBgIDCAH/xAA/EAABAwIFAgQDBQYFAwUAAAABAAIDBBEFBhIhMQdBEyJRYTJCcRRSYoGRCDNygqGxFiNDY8EVJOE0U5Ki0f/EABsBAQACAwEBAAAAAAAAAAAAAAADBAIFBgEH/8QAMhEAAgECBQEGBQMFAQAAAAAAAAECAwQFERIhMVETIkFh0fAGcZGh4RSBwTJCUrHxFf/aAAwDAQACEQMRAD8AvFERAEREAREQBERAEREAREQBERAEREAREQBERAEREAREQBQ+Ys30mVGasanZFcXDSbvd/DGLud+QVadWesk2XZ5KHAmBsjA3XO7ctL2h9o2cX0uHmN+Tt3Ve5WyBPm932nHpJGseb6nEull9wXcD8Rv7Duq9xc07eGuq8kSU6cqj0xRYOJftJ08LrYbSSyt+8+RsV/o0Nd/dYVN+0vv/AN1QbX5bPcgfQx7n8wpeiybRUDNENNCRaxL2CRx+rn3JULjnSqkxRrjQN+zyG5BaSWX/ABMPA/htb34Wlp/ENvKemUWl19/kuyw+olmmmW5lXNdPnGnbUYS4lpJBabB7HDlr2gmx4PuCCpheXulNVNlPHYqeoLo9b3QSs7Ou1wZf18+kg/8A6vUK6FNNZo1wREXoCIiAIiIAiIgCIiAIiIAiIgCIiAIiIAiIgCh805miypTPqK4kMjFzYXJJIDQ0dySQFp/VHqjBgNNPBg1Sz7bYABoL9F3tD/MAWh4bq2JuP0vXuB5Mr85UzKnNmISCjdeUskmeTpaSA46/JGDv5t7A3tuvUYyexs566yY9/k5UpXuqH3A8XSGMbbd7i1xuB72+p4MfiWUcfxUfaBiJdMzcRse6BmxuA2wawn+ID6rdaTB4MRontylNDGdGiOaLTI1jm2te3JA233F78qt8Oz5iPTiu+z52c+eJ4G+oPIbcgSQu+YbG7TbjsQvXkYJyZnYDm6mxipFP1MpI465lo21MkYYD93xgbAG/D7abHt33+sonUZtKPz9VB58wSDqHTsNOW6g3XDOBfZwuATa5jPp2O/sYLpTmuWWR2D5jJ8WEEQF3Pk+KEu7jT5mn0BF7WWlxfDP1UNUf6lwX7K7VOWXgbil121EBpnEP7KGzLjrct0sk81iWizG/eefgb+u59gVwMaU5VOzS72eR0LnFR1eBpWGUn+Is2s8LcQSNe4jt4ETTv/O0NXopVJ0Fye+hikxHEv3lYLMvz4WrU5x/jcAfo0HurbX1ChDs6cYdEl9Dl5y1ScuoREUxgEREAREQBERAEREAREQBERAEREARFxe8Rgl5AAFyTsABySUByUBnfEqzCqRz8tU/2ma4Gm4GlpBu/ST57EDyjm6r7PvXyLCy6DKobPILgzneJp48gH7wj14/iWT0czdXZmgqJMckdIGyNbG4tY35SXgaAL28v6qnfXkLOi60+Flx5mUY6nkjE6W9HGxMdVZyhD5pSdMMlnBjTvre3gvJvseB7nbBxXqocGqJqDN2HaKcudGA24PgX0sOk+WQaQN2FvtwrdZWOadzdYuP4JS5tiMOMRNkbvYn4mE/Mx3LT7ha+zx60uds9L6MylRaKXrcNf06LcUyJL49FMLPYSXjST3NgbB21yA5h2N7m+w4s2Hqnh4fHyQTGTbVFKOWn2JsD6gg+ltJnll6P4jNR1wM9FOLujdYiSF92teBwJBu08X0kcEEbnkHLbMBZM6gn8anqSySLYjS0B3N+SbtHA+HcDgdBDcp1dtzXOj+MTB01FWB1oQXtuP3Z16XsJ7XJvb1DvVfOr2GuoH09fQkskY4MLm7EObd8Tr+os4fk1WRDRR073yQsY18li9waA59uNRAu7vyujMmXW5gp3wVFwyUAhw3LSDdpH0I47i4WenbIiU+/qJvKGINz9h1PV1ADJHtIfbjWxxY7bsCW3t6FZmMZBpMwQthxVhka2RsnxFp1AEWu03sQ4iy4dO8tjKlBHTxku0lzi4ixcXG5Nuw7W9lsyofpKKq9rpWrqbDtpuGnPY66anbRsbHTtDWMaGtaNgGtFgAPQALsRFYMAiIgCIiAIiIAiIgCIiAIiIAiIgCIq56idZafJ+qHDdNRVDYtv8A5cZ/3HDk/gG/qWoDb8zZrpsowmbGZAxvyjl7z91jeXH+3ewXnHP/AFcqs7kxU94KYm3hNJLpPTxHD4v4Rt9eVk4Zk3Euqs5q8ZeWRv4leDbT2bDELeUfkPclW5lTp5R5RANFHrltvM+znn1t2YPZtvzWhxDHrazzgu9Pov5f/X5EsKTkU3k3o/VZge1+KNdTQckuGmRw9GRncX9XC3ffhegMKwuPBYWQUDQyOMaWgf8AJ7kncnuSsxkZk+FaBnrq3Bl4mmwAfaqsnRtd0cbjtY23kff5W9+TtZctJX+OzzyygvovVk/dpGz5qzTTZNi8TGJA0uF2Rixkf/Cy/wDU2A9VIZexWHMFPFVULiY5RcXBa7YkOBB7hwI9NtiVT2XukdVmaUVeeZZAX2cYybyuHYPPEQ48o3A28quOlpm0TGx0zQxjGhrWgWAaBYABY3n/AJ1g1CinOa5beyfvp9RHXLnZFe/tC4O3EKKGqgHmppNLj/tybfnZ4Z/8itX6L4wZ4pqaS5EREjPZrjZ49hq0n+Yq5cTwaPMEL6etbqjlbpcP7EHsQbEH1AUbkfpXT5JM7oXvmdPYXeGjSxpJAGkcknc97DYLrcCxKpe0nKpHJp5bcNFW4pLLJGOBq4WzYFSkMPjja+1wsynwuOmN427/AKrL4XQSnmVqdLS82ALcIiKMnCIiAIiIAiIgCIiAIiIAiIgCIiALorq6PDI3S1z2xxsF3PcQGge5Kg8559pcjxa8Tfd7vgibYyPPs3s38R2H12VWOwPEur0gmzG51HRA6o4R8RHYhh5Nv9R47+UWKr3FzStoOpVlkj1JvZH3NvVerzxI6hyBHJoNw6YAte5t7XBO0MZ+86x3+XhZ2Sei0ODls2YS2olG4ZzEw+4P7w/Xb2PK33A8vwZbiEOExtjYObcuP3nu5c73KkQNXC4DE/iGtct0rfux+79P2LcKSW7PjW6dmrk5zaZrpKxzY42Auc5xDWgDkknYBdGMYzT5TgdUY3IGNbwOXOd2axvLnH0H143VdMw2u6xuEuMaqLC2uDmQjaScDhx9bj5jsPlB5VnDfh7OKr3byXOXl5mM6vhE44vmqs6myvpMiEw0jPLPVuuzUPRp+INI+UeZ3fSFsuTenVJkpoNI3xZ7WdO8DV76BxG32G/qSthoKCLB4mwYXG2KKMWaxuw9ye5J5JO5UXmrN1PlCHxcTdub6GDd7z6NH/PAUN/i867VpYrKPG3L/HtnsaeXekSGJ4pFg8TpsRkbHGwXLnGw/wDJPoOVSeaerFXm6YUuUWyRtkcGNLf30pPuP3Y+hvtcnsMF/wD1LrZVWpm6YI3cXIhhBvYud88lvQXPYAcXnkfpvSZFZ/2TdcxFnzuA1uvyG/cZ+EfmTyt1hPw/ToJVbjvT6eC9X7XUjqVW9kZuR8FlwDD6eDEn+JMxnndcu8znF1tR3IbfTf2U8iLqIxUVlFZEAREWQCIiAIiIAiIgCIiAIiIAiIgCIozMGY6fK8Dp8XkbGxvry49msby53sP7ICSJtyqrzt1iLZfsORmfaap/l8Ro1sYe+gcSOA3JPlHe+4Gp4pnLEesczqXLzTTUYP8AmOuQSw8eM8c3sbRt573tcWNk7I1NkuLTQN1SOHnlcBrf7fhb+Ef1O60mKYzRsVp5n09feZJCm5EBk7pf9hl+25qf9qrH+bzHW2N31P7x49eB2GwKsDlF2w05m4XzutXusTrLPvSfCXCLiUYI4MYZDZqg8056hyiWw0zTVVsthHTR7uJPBeQDob/U9h3GBmHN8tZK6gyMGyVHE1Sd4aYEd3C4dL6N3sRwTsMzKOTYcotc6IumqZd5amTeR5O7rE3LWk9r79yV0tta2uDxVa7edTwXT31IZSlU2jwRGE5DlxeYV3UNzaifmKmG8EA5sW8PdxtuNty7kbu+YyfEuJN+VW3UTq5Hl3VT4JplqNw53LIj7/fePu8Dv6LV17y8xiv2dLPT08Eur9/IzUY01myZz91HhyVHpFpah48kQPHo+Q/K3+p7eor7J3Tys6qz/bs0yPbTng8OkAJ8kLeGRg/Nb1tc3Iz+mvSKXMcgxDOmstc7W2KS5fMeQ6W+4Zx5fm9hzfLGCIARgAAWAGwAHAA7BdrheEUrCG283y/4XRFadRyMXCsIhwOJsOGRtijZw1osPqe5J9TuVmIi3JGEREAREQBERAEREAREQBERAEREARfCdPKqLqN11jwjVT5ULZptw6b4omfwdpHe/A/FwgNs6hdTKfIcdpCJKl7bxwg79wHPPyMuPqe3tR+GYZX9ZqwzYnIfCYbOfa0cbTv4cLONVu30Lj68cl5Aqeo0zqnF3yNhc675nbvldfcRk7Hi2rhvFjwvQGGYZHg0LIaBgZHG0NaB6DufUnkk8lcvjOOxtE6NDep9o/ny+pPTpat3wdOBYDDlyFsGFsDGN/Vxtu5x+ZxtypDlcmML9mr5ieIQZagdUYzI2ONnJPr2AHLnHsBuVxdlh9ziNTNfvJ++SxKagju8JsDDJVuDGMBc5xIADQLkknYADutKqsaqOoDjDlt76bD2m0lYAWyT9nMprjyt7GT9OLO6nUdR1Je2XHWvp8PadUVJu2SexOmSoI3a3ghg/wDJ3NrRG0NiAa1oADQAAAOAANgF0Va8tMJg6VqtVThvp76ESjKpvLgw8HweHL8LYMJjbFG35R3Pdzid3ONhuVlveIwS8gAC5J2AA5JK6K+vjwuN0tc9scbBdznGwAVK5izZW9V5zRZTjeKe41H4dQv8cz+GR/h727mwGhsrG5xSs23t4yfvnyJJSUEZXUDq6/EnmjyhqIcdJmYCXvJ20wgbgdtXJ7W5OydLuijcG0VeZ2h8+zmQndsR2Ic/s6QenA9zuNj6d9J6fIzRJLaeqI3lI2ZcbtiB+EdtXJ9hst7X0uysaNnT7Okvm/F/Mpyk5PNhERXTEIiIAiIgCIiAIiIAiIgCIiAIiIAofM2baXKMXi4zK2Mb6W8veR2YwbuP9B3IUwq46rdLJM/vhlop2xuhYWaHglpBde4Ld2n8jew4QFSdQOsVTnIuioi6npTt4YPmeP8AdeOQfujb1vypPpv0gdi2mpzG0sh2LIjcOkHYusbsZ7cn2HO/ZJ6EU2XHibGH/apWm7Bp0xMI4Oi5L3fXb27qwH0LgfLutDjla8hRUbSLefLXK+Xz6ktJRb7xhwwtpmhsDQ1rQAGgAAAcAAbALvhgM3C7fsghBdUuDWtBJJIAAG5JJ4FlXGPdUZMZn/6d06Z40ztnVXMUY+ZzdrED7529A64XL4d8O1q01O5WmP3ZNOsl/SbjmLN8OVdMUTXVFXNtFTR7yPPYu/8AbZ6ud2B5soLDMqzYlOK3OjmzTtN4YG7wU1+NLeHyfiN/zsCs/KGTI8msc6V5nrJ956h5LnOPdrS7cN/vyewE4TflXcYxWFtD9JZ7Zc5f69TGnDPvSBN+VCZpzdT5Rh8XFH2JvoYN3vI7Nb/ydh3KhM/9TYcmtMcFpakjaMHZlxs6UjgcHTyfYbrWsk9OpczTsxLqG/aVwEMEmxkdu5gLD8Mdg4iMcgEkW+LXYTgVS9fa1tofeX48/oZ1KqjsuTHoMBr+tkzZsT1UuHMJLAPmtceQH438gyEWG4HorrwHL8GWYWwYRG2ONvYck93Ocd3OPqVnxxiIARgAAAADYADgAdguS+iUaNOhBU6aySKjbe7CIimPAiIgCIiAIiIAiIgCIiAIiIAiIgCIiA1bM3UKnyxV0lJUBz5at7W2bYCNrnaGveT2Lu3oCe2+ZmvEqmmpXuywyKWoFtLJCQCPmtuLu9ASP+D59q5H9S8xOMO8fjjcHZtPC4DVcerW3/if7r0ETdVK9w6bSRLTp6ioMP6+V2BPMWaKQPcDvsaaRt+2kghwH0Czqj9pDTLF4dEWwmxeXP8AOWk8xgNA2973425Vol1+VovWDKLs1UYko2l09JdzQOXRm3iMHqQAHAexA3K8p3cZPJrI9lSaWZZFS2HH6VwltJBUxEGx2dHI3sR6tPKgcrZZp8lxOiwRmkPN3vcdT3ntqdbgDgCwG/qVpfRXqFFiFIzDsUlayeI6IdW3iR7FrQ7gvBuLdwBa+6s2WmMILpSGtaCS4kAADckk8Cy0OOyxDVGFqnpy3085ntLR/cdRN+VVXUXq+MOLqXLJD5r6XSizmsPpH2e/34HueIHqN1ZfjbzR5WLhETodI2+uYk20xgbtYePV1+w2OydO+nMOSWiszG0y1jGNlFOwB7oIy8NMvh3u9zdySL6bGwLrKrhXw7pfbXm7/wAfX0+plOt4RIbIORhhk/2vNcVRVVItJ9mjYZnxF3mEtUXEAPI8wjJLjzYnYbrFhFZnt0hxVtMaZxY6GTVO5pDqXSJoI7hpa4vJMcl7EkG9rnvbgdeals+AvgfHI+aVszn6mPjncZGO0aSdQaWMu2+pkbLOZut5wjDRg9PDBESWwRsjBPJDGhoJ99l2nBWO2hpBQRRxRlzhGxrAXG7iGtDQXHuduV3oiAIiIAiIgCIiAIiIAiIgCIiAIiIAiIgCrrrdm/8Aw5h5hpX6Z6v/AC22+IR/6rvbby39XKwZ520zXPmIa1gLiTwABck/kvP1Firc1V1TjuYbijoiGwMO+p4/csaDyRfWfxPHa9sZy0rM9SzZuXSzJH+EqXXVttU1ADpPVjeWR+1uT7m3yhbsqwwPrrT4g5jMShMBc9wc7XqYxgZcOJ0guJdtpA979lNYF1boMbfMHv8AAbDYtfM5rPEbvcsbe9xb4dzuPotRUp1XJuSLcZRSyTN1XZTsMjhp9Qq7xDqo/EiY8h0k1a/jxjG8QtPra1z/ADFo+qjYenGPZtcJMyVxpm8hjX3LT2tFCWxj66rqenaPZyeRhKquETOd+g8OPTGowGQUsj3Fz2lpdGSTfU0A3Yb9hcew72KzBhNRilxNzpw6HwZHu2dJdmh7j6E7n8134XRHDYIonPfKYo2sMjzd7y1oGpx7uNrrKWyKxpWUOkVBk2XxqRr5ZR8L5S1xZ/AA0Bp97X991mQZL01xqaqWWUM0ugLpZNcRLnmWMWOl0LrjY3OwB2a220ogPjW6RZuwC+oiAIiIAiIgCIiAIiIAiIgCIiAIiIAiIgCIiAgc9YbNjOHVMGFBplmj8ManaBZxAdd1j8urbvwvOvU3FY6bwMLwd14MObpc4HaWpO8zz9HFw9iXW2Xqhahh/SjDcPqXVLKcPkc8vHiOdI1ribktY42vfe5vbsmQPPGUul9fnAg0UJjiP+tJdkdvVu13/wAoP5K7Mp9CaHAQHYoPtko7vFowfaIGx/mJVlWsiA4QwNp2hsDQ1rdg0AAAewGwXNEQBERAEREAREQBERAEREAREQBERAEREAREQBERAEREAUFnfMT8qUE1VTReM6INIZuBu9rSSRvpaCSfp+anU5QFH037S+4+1UG227Z7/XYx/wDKlaX9o+ikNqqnqWD1Hhv/AFGoKyn5dpZL+JTQG973ijN7838u6jazpxhlcCJ6Gm3FrtjbGfyLLEfkgIjD+teE4hsanwye0kb2f/bSW/1W44ficWLMEmHSxysPzMc17f1abKscy/s+0NY0uweR9I4AncmWP13DzqH11fkVSmCZgqchVrnYNM1zo3ujJaS+KZrXEbjbWw8g88EWKA9hIuELi9rTKAHEC4G4BtuLrmgCIiAIiIAiIgCIiAIiIAiIgCIiAIiIAiIgCIiAIiIAiIgC6auV0Mb3Qt1Oa1xDfUgEgbepXciA8f5qz3XZre4YzM/Tq/cjyRtsePDG1x6uufdfclvpaSdsuLw1NT4ZDhFE1ukkG/ncTct42AF78+vrCbAaaocXT08DnONyTGwkn1JI3WZFC2EWiaGj0AAH9EBUDf2kaYEiSjnH87L8m1wbW2sfzPpcy+E9f8MxA2q/Gp/eRmpv6xlx/UKwarC4a7/1cUclvvMa7+4Wv430uwzHgRU0kTHH54gInX9bstc/UFAT2F4vDjcYlwuVkrD8zHBw+htwfYrMXnXMeRsQ6PTfbctTPkp7jU4D4RfZs8fDmG9tQ7/dNlc3T/OAzvRMqRG6N1yx7SDp1ttqLHH4mb8/UchAbIiIgCIiAIiIAiIgCIiAIiIAiIgCIiAIiIAiIgCIiAIiIAiIgCIiA+OaHghwuD2XGGFtO0NhaGtaLBoAAA9ABwF8RAdiIiAIiIAiIgCIiAIiIAiIgCIiAIiIAiIgCIiA/9k="/>
          <p:cNvSpPr>
            <a:spLocks noChangeAspect="1" noChangeArrowheads="1"/>
          </p:cNvSpPr>
          <p:nvPr/>
        </p:nvSpPr>
        <p:spPr bwMode="auto">
          <a:xfrm>
            <a:off x="63500" y="-973138"/>
            <a:ext cx="2276475" cy="20097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6" name="AutoShape 6" descr="data:image/jpeg;base64,/9j/4AAQSkZJRgABAQAAAQABAAD/2wCEAAkGBhMGEBMSBxMTExQRFRYWGBYYFxcVGBgWGBUXGBUZFxUYGykfFxkjGRgWIjshIycpOCwtGB8xNjAtNSg3LSoBCQoKDgwOGg8PGi4kHiQqKiwwNSwsKjUuMCwpLikqLC41NCwsLCo1KiwsLCwsLCwpLC8pMCwpLCwqLDUpLS0sLP/AABEIANMA7wMBIgACEQEDEQH/xAAcAAEAAgIDAQAAAAAAAAAAAAAABQcEBgIDCAH/xAA/EAABAwIFAgQDBQYFAwUAAAABAAIDBBEFBhIhMQdBEyJRYTJCcRRSYoGRCDNygqGxFiNDY8EVJOE0U5Ki0f/EABsBAQACAwEBAAAAAAAAAAAAAAADBAIFBgEH/8QAMhEAAgECBQEGBQMFAQAAAAAAAAECAwQFERIhMVETIkFh0fAGcZGh4RSBwTJCUrHxFf/aAAwDAQACEQMRAD8AvFERAEREAREQBERAEREAREQBERAEREAREQBERAEREAREQBQ+Ys30mVGasanZFcXDSbvd/DGLud+QVadWesk2XZ5KHAmBsjA3XO7ctL2h9o2cX0uHmN+Tt3Ve5WyBPm932nHpJGseb6nEull9wXcD8Rv7Duq9xc07eGuq8kSU6cqj0xRYOJftJ08LrYbSSyt+8+RsV/o0Nd/dYVN+0vv/AN1QbX5bPcgfQx7n8wpeiybRUDNENNCRaxL2CRx+rn3JULjnSqkxRrjQN+zyG5BaSWX/ABMPA/htb34Wlp/ENvKemUWl19/kuyw+olmmmW5lXNdPnGnbUYS4lpJBabB7HDlr2gmx4PuCCpheXulNVNlPHYqeoLo9b3QSs7Ou1wZf18+kg/8A6vUK6FNNZo1wREXoCIiAIiIAiIgCIiAIiIAiIgCIiAIiIAiIgCh805miypTPqK4kMjFzYXJJIDQ0dySQFp/VHqjBgNNPBg1Sz7bYABoL9F3tD/MAWh4bq2JuP0vXuB5Mr85UzKnNmISCjdeUskmeTpaSA46/JGDv5t7A3tuvUYyexs566yY9/k5UpXuqH3A8XSGMbbd7i1xuB72+p4MfiWUcfxUfaBiJdMzcRse6BmxuA2wawn+ID6rdaTB4MRontylNDGdGiOaLTI1jm2te3JA233F78qt8Oz5iPTiu+z52c+eJ4G+oPIbcgSQu+YbG7TbjsQvXkYJyZnYDm6mxipFP1MpI465lo21MkYYD93xgbAG/D7abHt33+sonUZtKPz9VB58wSDqHTsNOW6g3XDOBfZwuATa5jPp2O/sYLpTmuWWR2D5jJ8WEEQF3Pk+KEu7jT5mn0BF7WWlxfDP1UNUf6lwX7K7VOWXgbil121EBpnEP7KGzLjrct0sk81iWizG/eefgb+u59gVwMaU5VOzS72eR0LnFR1eBpWGUn+Is2s8LcQSNe4jt4ETTv/O0NXopVJ0Fye+hikxHEv3lYLMvz4WrU5x/jcAfo0HurbX1ChDs6cYdEl9Dl5y1ScuoREUxgEREAREQBERAEREAREQBERAEREARFxe8Rgl5AAFyTsABySUByUBnfEqzCqRz8tU/2ma4Gm4GlpBu/ST57EDyjm6r7PvXyLCy6DKobPILgzneJp48gH7wj14/iWT0czdXZmgqJMckdIGyNbG4tY35SXgaAL28v6qnfXkLOi60+Flx5mUY6nkjE6W9HGxMdVZyhD5pSdMMlnBjTvre3gvJvseB7nbBxXqocGqJqDN2HaKcudGA24PgX0sOk+WQaQN2FvtwrdZWOadzdYuP4JS5tiMOMRNkbvYn4mE/Mx3LT7ha+zx60uds9L6MylRaKXrcNf06LcUyJL49FMLPYSXjST3NgbB21yA5h2N7m+w4s2Hqnh4fHyQTGTbVFKOWn2JsD6gg+ltJnll6P4jNR1wM9FOLujdYiSF92teBwJBu08X0kcEEbnkHLbMBZM6gn8anqSySLYjS0B3N+SbtHA+HcDgdBDcp1dtzXOj+MTB01FWB1oQXtuP3Z16XsJ7XJvb1DvVfOr2GuoH09fQkskY4MLm7EObd8Tr+os4fk1WRDRR073yQsY18li9waA59uNRAu7vyujMmXW5gp3wVFwyUAhw3LSDdpH0I47i4WenbIiU+/qJvKGINz9h1PV1ADJHtIfbjWxxY7bsCW3t6FZmMZBpMwQthxVhka2RsnxFp1AEWu03sQ4iy4dO8tjKlBHTxku0lzi4ixcXG5Nuw7W9lsyofpKKq9rpWrqbDtpuGnPY66anbRsbHTtDWMaGtaNgGtFgAPQALsRFYMAiIgCIiAIiIAiIgCIiAIiIAiIgCIq56idZafJ+qHDdNRVDYtv8A5cZ/3HDk/gG/qWoDb8zZrpsowmbGZAxvyjl7z91jeXH+3ewXnHP/AFcqs7kxU94KYm3hNJLpPTxHD4v4Rt9eVk4Zk3Euqs5q8ZeWRv4leDbT2bDELeUfkPclW5lTp5R5RANFHrltvM+znn1t2YPZtvzWhxDHrazzgu9Pov5f/X5EsKTkU3k3o/VZge1+KNdTQckuGmRw9GRncX9XC3ffhegMKwuPBYWQUDQyOMaWgf8AJ7kncnuSsxkZk+FaBnrq3Bl4mmwAfaqsnRtd0cbjtY23kff5W9+TtZctJX+OzzyygvovVk/dpGz5qzTTZNi8TGJA0uF2Rixkf/Cy/wDU2A9VIZexWHMFPFVULiY5RcXBa7YkOBB7hwI9NtiVT2XukdVmaUVeeZZAX2cYybyuHYPPEQ48o3A28quOlpm0TGx0zQxjGhrWgWAaBYABY3n/AJ1g1CinOa5beyfvp9RHXLnZFe/tC4O3EKKGqgHmppNLj/tybfnZ4Z/8itX6L4wZ4pqaS5EREjPZrjZ49hq0n+Yq5cTwaPMEL6etbqjlbpcP7EHsQbEH1AUbkfpXT5JM7oXvmdPYXeGjSxpJAGkcknc97DYLrcCxKpe0nKpHJp5bcNFW4pLLJGOBq4WzYFSkMPjja+1wsynwuOmN427/AKrL4XQSnmVqdLS82ALcIiKMnCIiAIiIAiIgCIiAIiIAiIgCIiALorq6PDI3S1z2xxsF3PcQGge5Kg8559pcjxa8Tfd7vgibYyPPs3s38R2H12VWOwPEur0gmzG51HRA6o4R8RHYhh5Nv9R47+UWKr3FzStoOpVlkj1JvZH3NvVerzxI6hyBHJoNw6YAte5t7XBO0MZ+86x3+XhZ2Sei0ODls2YS2olG4ZzEw+4P7w/Xb2PK33A8vwZbiEOExtjYObcuP3nu5c73KkQNXC4DE/iGtct0rfux+79P2LcKSW7PjW6dmrk5zaZrpKxzY42Auc5xDWgDkknYBdGMYzT5TgdUY3IGNbwOXOd2axvLnH0H143VdMw2u6xuEuMaqLC2uDmQjaScDhx9bj5jsPlB5VnDfh7OKr3byXOXl5mM6vhE44vmqs6myvpMiEw0jPLPVuuzUPRp+INI+UeZ3fSFsuTenVJkpoNI3xZ7WdO8DV76BxG32G/qSthoKCLB4mwYXG2KKMWaxuw9ye5J5JO5UXmrN1PlCHxcTdub6GDd7z6NH/PAUN/i867VpYrKPG3L/HtnsaeXekSGJ4pFg8TpsRkbHGwXLnGw/wDJPoOVSeaerFXm6YUuUWyRtkcGNLf30pPuP3Y+hvtcnsMF/wD1LrZVWpm6YI3cXIhhBvYud88lvQXPYAcXnkfpvSZFZ/2TdcxFnzuA1uvyG/cZ+EfmTyt1hPw/ToJVbjvT6eC9X7XUjqVW9kZuR8FlwDD6eDEn+JMxnndcu8znF1tR3IbfTf2U8iLqIxUVlFZEAREWQCIiAIiIAiIgCIiAIiIAiIgCIozMGY6fK8Dp8XkbGxvry49msby53sP7ICSJtyqrzt1iLZfsORmfaap/l8Ro1sYe+gcSOA3JPlHe+4Gp4pnLEesczqXLzTTUYP8AmOuQSw8eM8c3sbRt573tcWNk7I1NkuLTQN1SOHnlcBrf7fhb+Ef1O60mKYzRsVp5n09feZJCm5EBk7pf9hl+25qf9qrH+bzHW2N31P7x49eB2GwKsDlF2w05m4XzutXusTrLPvSfCXCLiUYI4MYZDZqg8056hyiWw0zTVVsthHTR7uJPBeQDob/U9h3GBmHN8tZK6gyMGyVHE1Sd4aYEd3C4dL6N3sRwTsMzKOTYcotc6IumqZd5amTeR5O7rE3LWk9r79yV0tta2uDxVa7edTwXT31IZSlU2jwRGE5DlxeYV3UNzaifmKmG8EA5sW8PdxtuNty7kbu+YyfEuJN+VW3UTq5Hl3VT4JplqNw53LIj7/fePu8Dv6LV17y8xiv2dLPT08Eur9/IzUY01myZz91HhyVHpFpah48kQPHo+Q/K3+p7eor7J3Tys6qz/bs0yPbTng8OkAJ8kLeGRg/Nb1tc3Iz+mvSKXMcgxDOmstc7W2KS5fMeQ6W+4Zx5fm9hzfLGCIARgAAWAGwAHAA7BdrheEUrCG283y/4XRFadRyMXCsIhwOJsOGRtijZw1osPqe5J9TuVmIi3JGEREAREQBERAEREAREQBERAEREARfCdPKqLqN11jwjVT5ULZptw6b4omfwdpHe/A/FwgNs6hdTKfIcdpCJKl7bxwg79wHPPyMuPqe3tR+GYZX9ZqwzYnIfCYbOfa0cbTv4cLONVu30Lj68cl5Aqeo0zqnF3yNhc675nbvldfcRk7Hi2rhvFjwvQGGYZHg0LIaBgZHG0NaB6DufUnkk8lcvjOOxtE6NDep9o/ny+pPTpat3wdOBYDDlyFsGFsDGN/Vxtu5x+ZxtypDlcmML9mr5ieIQZagdUYzI2ONnJPr2AHLnHsBuVxdlh9ziNTNfvJ++SxKagju8JsDDJVuDGMBc5xIADQLkknYADutKqsaqOoDjDlt76bD2m0lYAWyT9nMprjyt7GT9OLO6nUdR1Je2XHWvp8PadUVJu2SexOmSoI3a3ghg/wDJ3NrRG0NiAa1oADQAAAOAANgF0Va8tMJg6VqtVThvp76ESjKpvLgw8HweHL8LYMJjbFG35R3Pdzid3ONhuVlveIwS8gAC5J2AA5JK6K+vjwuN0tc9scbBdznGwAVK5izZW9V5zRZTjeKe41H4dQv8cz+GR/h727mwGhsrG5xSs23t4yfvnyJJSUEZXUDq6/EnmjyhqIcdJmYCXvJ20wgbgdtXJ7W5OydLuijcG0VeZ2h8+zmQndsR2Ic/s6QenA9zuNj6d9J6fIzRJLaeqI3lI2ZcbtiB+EdtXJ9hst7X0uysaNnT7Okvm/F/Mpyk5PNhERXTEIiIAiIgCIiAIiIAiIgCIiAIiIAofM2baXKMXi4zK2Mb6W8veR2YwbuP9B3IUwq46rdLJM/vhlop2xuhYWaHglpBde4Ld2n8jew4QFSdQOsVTnIuioi6npTt4YPmeP8AdeOQfujb1vypPpv0gdi2mpzG0sh2LIjcOkHYusbsZ7cn2HO/ZJ6EU2XHibGH/apWm7Bp0xMI4Oi5L3fXb27qwH0LgfLutDjla8hRUbSLefLXK+Xz6ktJRb7xhwwtpmhsDQ1rQAGgAAAcAAbALvhgM3C7fsghBdUuDWtBJJIAAG5JJ4FlXGPdUZMZn/6d06Z40ztnVXMUY+ZzdrED7529A64XL4d8O1q01O5WmP3ZNOsl/SbjmLN8OVdMUTXVFXNtFTR7yPPYu/8AbZ6ud2B5soLDMqzYlOK3OjmzTtN4YG7wU1+NLeHyfiN/zsCs/KGTI8msc6V5nrJ956h5LnOPdrS7cN/vyewE4TflXcYxWFtD9JZ7Zc5f69TGnDPvSBN+VCZpzdT5Rh8XFH2JvoYN3vI7Nb/ydh3KhM/9TYcmtMcFpakjaMHZlxs6UjgcHTyfYbrWsk9OpczTsxLqG/aVwEMEmxkdu5gLD8Mdg4iMcgEkW+LXYTgVS9fa1tofeX48/oZ1KqjsuTHoMBr+tkzZsT1UuHMJLAPmtceQH438gyEWG4HorrwHL8GWYWwYRG2ONvYck93Ocd3OPqVnxxiIARgAAAADYADgAdguS+iUaNOhBU6aySKjbe7CIimPAiIgCIiAIiIAiIgCIiAIiIAiIgCIiA1bM3UKnyxV0lJUBz5at7W2bYCNrnaGveT2Lu3oCe2+ZmvEqmmpXuywyKWoFtLJCQCPmtuLu9ASP+D59q5H9S8xOMO8fjjcHZtPC4DVcerW3/if7r0ETdVK9w6bSRLTp6ioMP6+V2BPMWaKQPcDvsaaRt+2kghwH0Czqj9pDTLF4dEWwmxeXP8AOWk8xgNA2973425Vol1+VovWDKLs1UYko2l09JdzQOXRm3iMHqQAHAexA3K8p3cZPJrI9lSaWZZFS2HH6VwltJBUxEGx2dHI3sR6tPKgcrZZp8lxOiwRmkPN3vcdT3ntqdbgDgCwG/qVpfRXqFFiFIzDsUlayeI6IdW3iR7FrQ7gvBuLdwBa+6s2WmMILpSGtaCS4kAADckk8Cy0OOyxDVGFqnpy3085ntLR/cdRN+VVXUXq+MOLqXLJD5r6XSizmsPpH2e/34HueIHqN1ZfjbzR5WLhETodI2+uYk20xgbtYePV1+w2OydO+nMOSWiszG0y1jGNlFOwB7oIy8NMvh3u9zdySL6bGwLrKrhXw7pfbXm7/wAfX0+plOt4RIbIORhhk/2vNcVRVVItJ9mjYZnxF3mEtUXEAPI8wjJLjzYnYbrFhFZnt0hxVtMaZxY6GTVO5pDqXSJoI7hpa4vJMcl7EkG9rnvbgdeals+AvgfHI+aVszn6mPjncZGO0aSdQaWMu2+pkbLOZut5wjDRg9PDBESWwRsjBPJDGhoJ99l2nBWO2hpBQRRxRlzhGxrAXG7iGtDQXHuduV3oiAIiIAiIgCIiAIiIAiIgCIiAIiIAiIgCrrrdm/8Aw5h5hpX6Z6v/AC22+IR/6rvbby39XKwZ520zXPmIa1gLiTwABck/kvP1Firc1V1TjuYbijoiGwMO+p4/csaDyRfWfxPHa9sZy0rM9SzZuXSzJH+EqXXVttU1ADpPVjeWR+1uT7m3yhbsqwwPrrT4g5jMShMBc9wc7XqYxgZcOJ0guJdtpA979lNYF1boMbfMHv8AAbDYtfM5rPEbvcsbe9xb4dzuPotRUp1XJuSLcZRSyTN1XZTsMjhp9Qq7xDqo/EiY8h0k1a/jxjG8QtPra1z/ADFo+qjYenGPZtcJMyVxpm8hjX3LT2tFCWxj66rqenaPZyeRhKquETOd+g8OPTGowGQUsj3Fz2lpdGSTfU0A3Yb9hcew72KzBhNRilxNzpw6HwZHu2dJdmh7j6E7n8134XRHDYIonPfKYo2sMjzd7y1oGpx7uNrrKWyKxpWUOkVBk2XxqRr5ZR8L5S1xZ/AA0Bp97X991mQZL01xqaqWWUM0ugLpZNcRLnmWMWOl0LrjY3OwB2a220ogPjW6RZuwC+oiAIiIAiIgCIiAIiIAiIgCIiAIiIAiIgCIiAgc9YbNjOHVMGFBplmj8ManaBZxAdd1j8urbvwvOvU3FY6bwMLwd14MObpc4HaWpO8zz9HFw9iXW2Xqhahh/SjDcPqXVLKcPkc8vHiOdI1ribktY42vfe5vbsmQPPGUul9fnAg0UJjiP+tJdkdvVu13/wAoP5K7Mp9CaHAQHYoPtko7vFowfaIGx/mJVlWsiA4QwNp2hsDQ1rdg0AAAewGwXNEQBERAEREAREQBERAEREAREQBERAEREAREQBERAEREAUFnfMT8qUE1VTReM6INIZuBu9rSSRvpaCSfp+anU5QFH037S+4+1UG227Z7/XYx/wDKlaX9o+ikNqqnqWD1Hhv/AFGoKyn5dpZL+JTQG973ijN7838u6jazpxhlcCJ6Gm3FrtjbGfyLLEfkgIjD+teE4hsanwye0kb2f/bSW/1W44ficWLMEmHSxysPzMc17f1abKscy/s+0NY0uweR9I4AncmWP13DzqH11fkVSmCZgqchVrnYNM1zo3ujJaS+KZrXEbjbWw8g88EWKA9hIuELi9rTKAHEC4G4BtuLrmgCIiAIiIAiIgCIiAIiIAiIgCIiAIiIAiIgCIiAIiIAiIgC6auV0Mb3Qt1Oa1xDfUgEgbepXciA8f5qz3XZre4YzM/Tq/cjyRtsePDG1x6uufdfclvpaSdsuLw1NT4ZDhFE1ukkG/ncTct42AF78+vrCbAaaocXT08DnONyTGwkn1JI3WZFC2EWiaGj0AAH9EBUDf2kaYEiSjnH87L8m1wbW2sfzPpcy+E9f8MxA2q/Gp/eRmpv6xlx/UKwarC4a7/1cUclvvMa7+4Wv430uwzHgRU0kTHH54gInX9bstc/UFAT2F4vDjcYlwuVkrD8zHBw+htwfYrMXnXMeRsQ6PTfbctTPkp7jU4D4RfZs8fDmG9tQ7/dNlc3T/OAzvRMqRG6N1yx7SDp1ttqLHH4mb8/UchAbIiIgCIiAIiIAiIgCIiAIiIAiIgCIiAIiIAiIgCIiAIiIAiIgCIiA+OaHghwuD2XGGFtO0NhaGtaLBoAAA9ABwF8RAdiIiAIiIAiIgCIiAIiIAiIgCIiAIiIAiIgCIiA/9k="/>
          <p:cNvSpPr>
            <a:spLocks noChangeAspect="1" noChangeArrowheads="1"/>
          </p:cNvSpPr>
          <p:nvPr/>
        </p:nvSpPr>
        <p:spPr bwMode="auto">
          <a:xfrm>
            <a:off x="63500" y="-973138"/>
            <a:ext cx="2276475" cy="20097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Evaluation</a:t>
            </a:r>
            <a:endParaRPr lang="en-US" dirty="0"/>
          </a:p>
        </p:txBody>
      </p:sp>
      <p:sp>
        <p:nvSpPr>
          <p:cNvPr id="3" name="Content Placeholder 2"/>
          <p:cNvSpPr>
            <a:spLocks noGrp="1"/>
          </p:cNvSpPr>
          <p:nvPr>
            <p:ph idx="1"/>
          </p:nvPr>
        </p:nvSpPr>
        <p:spPr>
          <a:xfrm>
            <a:off x="457200" y="1609416"/>
            <a:ext cx="7239000" cy="2505384"/>
          </a:xfrm>
        </p:spPr>
        <p:txBody>
          <a:bodyPr/>
          <a:lstStyle/>
          <a:p>
            <a:r>
              <a:rPr lang="en-US" dirty="0" smtClean="0"/>
              <a:t>Our survey will ask about: </a:t>
            </a:r>
          </a:p>
          <a:p>
            <a:pPr lvl="1"/>
            <a:r>
              <a:rPr lang="en-US" dirty="0" smtClean="0"/>
              <a:t>Opinions on local pollution</a:t>
            </a:r>
          </a:p>
          <a:p>
            <a:pPr lvl="1"/>
            <a:r>
              <a:rPr lang="en-US" dirty="0" smtClean="0"/>
              <a:t>Facts that participants learned from the event</a:t>
            </a:r>
          </a:p>
          <a:p>
            <a:pPr lvl="1"/>
            <a:r>
              <a:rPr lang="en-US" dirty="0" smtClean="0"/>
              <a:t>The way this event will impact the daily lives of attendees</a:t>
            </a:r>
            <a:endParaRPr lang="en-US" dirty="0"/>
          </a:p>
        </p:txBody>
      </p:sp>
      <p:sp>
        <p:nvSpPr>
          <p:cNvPr id="1026" name="AutoShape 2" descr="data:image/jpeg;base64,/9j/4AAQSkZJRgABAQAAAQABAAD/2wCEAAkGBhAPEBUQDw8UEBAVFBQQEBQUFBAPFBAUFBUXFBQVFRQXHCYeFxojGRQUHy8gIygpLCwsFh4xNjMqNSYrLCkBCQoKDgwOGA8PFikcHRwpKSkqKSkpLCwpLCkpKSwpKSkpKSwpKSwpKSksKSkpKSwpKSwpKSkpNSkpKSkpLDUpLP/AABEIAMsA+AMBIgACEQEDEQH/xAAcAAACAgMBAQAAAAAAAAAAAAAAAQQFAgMGBwj/xABDEAACAQMCBAMFBQQJAgcBAAABAgMABBEFIQYSMUETUWEHIjJxgRRCUpGxFTOhwSNTYnKCktHw8SRjFyVUc5PC4Qj/xAAaAQEBAQEBAQEAAAAAAAAAAAAAAQIDBAYF/8QAIREBAQACAgICAwEAAAAAAAAAAAECEQMhMVEEEhNBYYH/2gAMAwEAAhEDEQA/APaqdKnW2Toop1ACnSp1FOiiigKKKKgdFFFFFOiigKKKKAooooCkTTqNqLYicj8JqW6i4zdk9uc1e+MrbH3RsP8AWqO5l5akzz4qocvM3JGMnuey/M1+dlluvq+HjmGP8it1TUOUda4bUbu6umMdpDJKehKKSF/xdAa9Qj4agBzN/St67J/l7/WrOJkUcqgKBsAAAB9B0q49XtOTK5TWPX9eK2nsk1GU5lEcI78zhm/Jc/rXU6X7LpoGR47wRMhzlIyxbzBJYbemK9FD0wa63ly9vDPh8U8zf+qNuFuf95K588YWtE3ANm3xxlvMl5P5GulLVqMmR9a5XPK+a7Y8OE8Yxyv/AIf6cMf9KCB0DNI38CetbV4N08dLOH/ID+tdDIKwKfxrNyvt0nFh6imXhKy/9JD/APGn+lKrnH1oqbPpHfCnRRX6z5UU6VOinQKKdQFFFOooooooCiiigKKKKAooooHRSozRTrCRAwKnoQQadFB55r9o8LlSP7p/EO1b7a38FAo+Lqx8271e8Y6tBbW4ecA5kSOPPZ3YDI+QyfpVNL1FeHPj+mT6H4/ybz4av6a3Wowb3tqlPRFENyKlev7anbXGTUlKjQipR90ev6VzjOdJtgf9/So7vhdq2sdqiMN6iY9FFPlcfMflWZbp/vtUe3IwfRzWwNsPmAP0qRbe2xz+dFYs/luc4oqpt6DRRTxX6z5MUUUZorKilRUDooooCiiiiiiiioCiiigKKKWaodFY5o5qB5rFmpFq4f2qccvpdsngJzXE5aOE9QhABLY7n3hig4b/APoLXgzQ2yODyczyAH4WOAAfI4GfrVrwTxUt/aKxYePGAkw78wHxfJgM/mO1eG6nJIXZpnZpmYtJk82Sd8k+dWHCLX0cwlsYpJGGzhVZlYdeV8bY/wCa58uH2nT1/F5/w57vivfZJcitUV9ynB6HaothcTPErzQNA5+JCVcqfmp6U3YHJ7enc+VeK7nl9HjnhyY9dxYxSYOfyqUHyKpbe4YndTjz9PKp8UtYjGU9t7HyqFK3at8j1Fc830rNXDTGE7sPUH+Fbe3rn+daIzgn1/lWfi/rVhnrbcG/0oqMZaKrjXp1FKiv1Xy4p0UUDFFFOoCiiiiiiiiiiiisJZlQFmYKo3JJCgD1J6URnSzUbULwxwvKieKVjaRVBA8TlUsADv1x1rndB1ebVra1vbe4+yxks1xCESbxCrFTHztgr06jzFDbqiaRNBrAmqAtWJesJHAGSQB5k4H51HNyT8ClvU+6v5nc/QGoqQXr5s9sGvzXOrvEvNi3IgiUAk5G7MB5lj+QFez8f6pPaafNcxyASIE5Bynk951U5GcscE9Tj0rl+DZbiazivboo/iFwJRGqvEocqA79Sm3XttnberrravMNG9md7cSIbhTbxN7zu5XnA8uTPMGPbIFex6bbQWkK29tGEjX6lj3Zj3Y+dTm0pqxNgRWK6TSMXJ/nWiUZ7Y8qlSLjYf8ANaWFYsl8u2OVnhH8Rh3rE3DDetzCtTLWLhj6enHn5J+2v9r4+JT9K0vr8I6vj5g1lNbhuoqvk0qPOSM/PcflXC8WW3ux+RhruXaZ+1o2HMrgjz33rW+sRr97+BqJNDUGa1rX4o5/ntWTa0uMjJoqjCsnyorlcLHqwz4rO30JToor9N8qKKKKB0xSp1AUUVzfFvHtnpgxcMxlZC8USqxMuCFwrY5QcnuaK6So13qcMJRZZUjaRxHEGYAyOeiqO5rkrzVNe5VuIrG35ATz2bSlp2XbDLMPc5uvu4/OuP8AaJxzb3NtFKoe2v7O4ina2uFMUvLnDhc7OM8pyPw52q6TbtNX4yla9k0+zMMLQRLPdXNyT4cKtjlVEBHO2GBySAK52TiG5uH8Fxb61ppz9qlMH2KKAA/EJpHMb467Ht1FXHFHs6g1SSLUbeVYbnlR1Zo0uIZlwGQSxNs2ARv5fIYk3PCV/eRG2v76IWxAWSO0gMDSqPumR2blXbooFXpKg23C1zaqJ9CvhJasOdbS4YzW7qf6mb4o/wCIqB7HrmWGS90+eE28kU32hIiwfw0m6qGGzAYXf+1Xo1lYxwRJDEvJGiiNFH3VUYGKqdF4TitZ5brxJZ7mbCySysrNyL8KKFUKqjbt2FNiSugxC6N5zSmVk8PlMshiC+kWeUE4FbtQmdF5kGQD7+BzMF7lB3I228um9QH4xs1u3snmEc8cYlIk/o1ZSMnldsBsDc/P0OMrriJFlhiWKaYTjmSWKMywqv4nkBwB0/OoqXEiMBID4mRlWJ5tvMdh9MVtNQZ42gYyRgtGSWljG5B6mSMefmvfqN+unW9Kj1C28MTyRo+GWSCQxt6HI6j0O1Rpyftrn5dLK/jmiX8iW/8ArVr7PLcDSbQY6wgkf3iSf1rz/jrhHXBbC28Q6lbLIHRgM3CYBUBh1Ye9/a+lekcFxyQaZbpdJ4EkcQSRXZRy8pIGTnG4wa3fA2SRG26Za38upt/l3Mfp1X5dN8keRtvnuOh+Vbmumb91GWz998xoPUZHM30GPWq9LOS1BbPiRE5dFXHg57xLkkr3K5J6kfhrCxontqhPbmugCq6hlIZSMgg5BB7g1oktaxY6yqB46w5KuZbOoz2mKy7TJVOlR5EqzkgqJJHWa6yq9461NFUx0rUy0bVk0IoqVKlFZbj2enSp16n4wqo1zim1suVZnJlf91DGrSzS/wB2Ndz8+lW5Fef6jwhqMOqyalYvbzeLGIylz4imIAKMIyg7e7nbHUirEqyfjqdWXn0a+WJyFDhInYZ6c0asSv1qbxjxU+nQLcratcRcyicqwUwocZcrjfy7b4zUAaLrU/77U4bVfw2tvznH/uSn9BVFpN9eR6v+zTenVLVoma68RIybfIYcrMoxkkKMd+fpV1E3XVazYw61p+ILhlSVRJDLGzLysOnMARkA7FT+orh7C4TV4pND1nEepQEiGXbLkD3ZEPdsYyPvKc+eOj0/2czWbyDTtTktbaRi5gMMVwEJ/q2c+7+R7ZzV7ovB1ra++E8afmaRriYLLO7vjmYuRt0AwMAYqbkO1b7Pp9RWN7XUoG57ciOO4ypW6QfCeuSQMb4377g1e6vw7aXgAuraOcKcr4iBivyPXHpVga5qLjNLyK5Glsk13BlfClEkOXHmCA2DuAdtxjao06OKJUUKihVUBVUAAKAMAADoMUzXLcB8dJqkTB18C8hPJdQHIMbA45gDvyk5+R2PryUHHY1CS4+0ag9hBHOba3trbH2y4K5BYnlZtz2UADG52poeja3rcFlC1xcvyRLgM3K745jgbKCetcvFxff36vLpVpA9srtGktxK0ZuChwxjRRsucjLHeqG3vr20557+WQaIw8N01ILNdPz5GEWFSwz5P61K0DSLvRrtYrSKS70m6bxFVd3smYA5PMfhxjr1x5je6RV3On2vEfirMr2WswAL4Ujs6R8hyCiHZkYnfAyNjv3ueHfaTHCptNX5bK9gwjAqQk69FeIKN8+Q+Y22HQ69wPBd3EN3zyW9zCwIlhKq7qPuNkEEfyyO9Xb2yFgxRSw6MVUsPkeoptVXb6hdPclPsqiz5AyXHigs7HcDwsZA/wDysp4mtyZYlLRElpYlGSD3kiHn5r36jfrOubyOPHiSKnMQq8zKnMx2AGTudxtWbEAZJwB1ztistIENxJOoaPljjYZVjiRmHmFHur9SflW2PT0B5mzI46M55iP7o6L9AKjyQmImaD3429+SNcHmzv4kX9ruR0br16zYJ1kUOjBlO4I6GgZFYEVsNYmoqqmtWhJkhXmUnMsQxuT1ePybzXo3od6kQypIodG5lPQ/qCOxB6g7ipTkAEkgAdSdgPme1U0rMX8W0QuTjxc/0cMo8wx+/joygg9CemDUTnjqPJDUi2ullXK5BBw6nZkburDsf99KyZajUqqlt6gzW1XrxVFkgrOnSZOelgqLJFV/LbVEltazp2majdKKsZbWlU06fZ6jRToru/KGKiarpcd1C8EwJjccrBWZDj0ZSCKl0UHGWvsvgjHh/bb5oBsITcusYH4fdAOPTNdLpOiW9mnh20KQp1IUY5j5serH1OanVHj1CJ3eNJUZ0AMihgxjznHMB8PQ9fKru01IkVovr6OCNpZnWONAWd2OAoHcmuJ0niO91kzPYTx2VpFIYVkaL7RNMygEtykhY1wRjOTvWni/RZn0qW11PU4PFkdRbSFBbKzqwKRsMnmyRvgbeuKaNrQ8dzSp41ppV1cW+OZZS0FsHX8SJIwYj1wM1xd5Kuosdb0EPHf25xd27ry/aE7qwHuu2ARsd8diBS0mWVx4OvWmpTyR4SOCKFns3VRyqQsGBIcDq5IrrOHdJvZb0Xbo2n2EUZitrEMoLkggyyxx+4hwTgbnYVfCOYuE/aqLreiHwdTg926tz1lwPejkH3iQDgn4htsRta6Zwgt+U1a1Nxo19ICJ18NSHbbmJikHvAkZztnuM129jw3aW80lxDbpHNN++dRgv337Dffbqd6sqm1coOBPHZH1K7l1Dw25443WOCAMOjNDGMOR/aJrqMU6jpqELNyLNGz/AIQ6M35A5oNxrA1wt7xHc3uryaVBObKOCMSyyKqNPOTyHliLgqgAfrgnY1p4l0vU9Nia9stRmuliBkmt7vw5g8Y3Yo6qpUgb4/4oI/EN4mvrNaWtkLhIHKG6klFssUw/qSEZmI77AEfMVG0LUZkX9j8RRAiReSCctzR3CgjCNKCMODy4OxO2d+ujhezvI/8AzTRkSa0vMy3FlK4iaKUMVfwpDtswbHpjrti24g0K+1xY7e6tF0+1SQTSMZkuJ3KggLEEHKvxfET9Ko6e6vbLS7ZfEeO1tkxHGDkAdSFUbknqaykiKH7Rbe+jgPJGCMSgjaSM9A+Po3ffBrbp+jLFbx28jtciMKOefkkZipypbbBI7H0FTqy0hrqkJQSCQcpyB+LI2K8vXmB2K4zWBnlf4I+RfxSZz9Ixv/mK/KtV3p5jkNzbqPEIxKmwE6jyb7rjseh6HsRKtLtJl50O24IIIZWHVWB6EeVBpXT1yGkJlYbgvggf3UHuj8s+tSSKzIpEVFV97YFj4sRCTAYyc8sgH3JAOq+vUdu4ONreCTKkcki/vIzglc9CD95T2YbH55AsDUO+08SYYEpKufDcblc9Rj7ynup2PzwaNSs2Wtbx1HstUV3MEhVZ1+JVOVYfiT+ancd+xM0rUXaG8NaHt6sCtYMlGtqmS2oqxeKippr7OoqDq+uW1mniXU8cKebsFz6KOrH0FTq5X2h8DR6tbcmyXEeXtpfwN+EnrytjB+h7VuPK0Diy9vdtMsSsZ6XV5zW8WPOOH95J/AVd6Sk0EYju7xLi4dmKEokAO2eREByVGD5mvNeEeLdVvpDpU1xHY3MClZpWQy3MwU4PhhvcDBcZbfOeYV1T6bpOkMLi8n8W7+7Ncubi5c/9tNyPkiitaQ9S1XXbUvK1raXduoL4ikkgkRVGTkybNsK4P2V8cW1lHcS3qzRm5uDKJvCd4SPIuvcMzZ28q9Ge/n1W0uYYrWa0WSIxQzXKiPxPEBVmEQJcAKcjIGc1Y8KcMJp9lHZhvFCA8zFQvOzMWYld8bnH0q76NduL0bh6WOeS+4evbeW2mbmmt5TIYg/X3WQEqdztgEZxuKurjg261CWGTVZYfCgcTR21ssnI0g6NLLJ7zAfhAArsYolQBVUKo6AAKB8gOlZ1m1ZBitF7exwIZJWCIoySf97n0rfXnntp+1JaRXFuC0cMwkuUABzH5nyAOxPbmqRVqOINTun/AOisY4bfOBPdyFTIOvNHCgzjyJIzU7Rr3UFMn7SS2jiXJSWKRlBX+0r/AA7etTeHuILe/gW4tZA6MBkDHNGe6MPukeVc5rHDdukcsur3kt4jFuSNwqRx5zyrFCg3YDAyc9M7VUVvHM5mvraO5mZNJZVd/DJVLlm5/wB5Ip/djEeR0wxPrVjxB7L9Lmt2McEdm6qXjuIQITGQMhiw2ZfPP51D4F4Td7Oa1vo/E09nBsopc+IkeMtvnKrk7D59jV9D7P7NWJPjSIRy+C88zwAYxgQ83Lj5g1RwXBnD8muWcd5PLJb39vI0NvfRbPPGgGC4P7zGSue+/rXY3fBt3dRCC81R5ICvLMsUMNu0/mGkGSqnbIFdXBAsaqkahEUBVVQFVQOgAGwFRZNcthOtqZ4xcOpZIuYc7Bepx+f5GpsPT9Nit4kggQRxIoRFHRQP1+dbZXCqWbYKCTsTgDc7DrReXSQoZJGCIoyzHoK5rUuPViiknSxu5oI+UtIsYVWU7syBiCygdTiguNK1aK7j8WBiyZK7q8ZBU4PusAf+RVJrXHcFvLHbxRyXlxKWCR24VyOT4yzEgKBn+FQL/VJ7iOHVtKnaeBYpA1qfdV+h+Hs4wRjqMgjPepubf7XEusaOrLcq6vLbuCpLA4mXlPcoWBxs2xG9FdnBBf8A2t2eSH7FyDwoxG4nDHclnzjbf556DrW2709g/jQELLsHU7JMo6BvJh2ft03FLh7iKO+iZ4wysjmKVWBBRx1AP3hv1H8OlO006dJXkku3lRs8kRSNVjBOV3AySBkZ798neordZ3qzKSuQQeV1OzRsOqsOx/XYjY5reah3+nsT4sBCTgYBOeSQDokgHUeR6rnbuDGsQLjPjkmRTiSFsKkZ7e4NnU9mJIPpuKCQ2ohtoVMx81ICD5yHb6DJ9KwNk8n76T3f6uMlF+TP8TfwHpU8LjYDA6D0pGoqFPpcToI+QKoOU5PcKMOjIR8J9aixXjxMIrgjc4ilwFSQ9lYdEf06Ht5C2NaZ4FkUo6hlIwwIyCPUUXZEViVqBzPafGWkt+z7s8A8n7un9rqO+RvVgrAgEEEHcEbgjsQaK1laKzNFDa+oooqubkOK/ZvBf3MN2s0lpcRHeWDCvIoGw5uxHZt9iR8rPQ+C7KzPPFDzTH4p5SZ52PmZHyR9MCryirtNCiiioCg0UUaFJ0DAhgCDsQdwQeoIp0VBx0/so00ymaFZbRzu32aaS3B/wqcD6Yqz0jgmztW50R5JOviTSy3L58wZGIH0Aq+oq7TRUmrKkaI8gl4kvLrVG03VLl9MjP7hLb+jF1k7A3Le9gjpgDJyNjXSrrekaURbWcf2i6xyiG2U3dw3o8mTy77+8wqy484Fg1a38N/cmTLQSgbxt5HzU9x/OuR9k+sizkbRru2W2vEyUdUAF0vXLMB7xxuGPUeorQ7PU9FGq2sS3Sz2nvLK8ayKrgjI5HZcgjfO3p0rz1eLYNTuLiDVL0afZ27+EtmWMD3QUkZmk6sPd+BfP8/YqiS6VA7+I0EbSDo7RozD/ERmoPLeGNCvvt8l5o/LbaWWRFhuPGSOdMf0kkUeMoObJU7dfLIrvrLhO3hunvI+dZZF5XUSP4XmSIumSd/0xV6RWJFBrxSIqv1fiWzs8farqKAnoHdVY/Jep/KqnUeJTd2ztolzbXFyuGCFg/Mo6rgEFSexO361FX17dxwRtLK4jjQFndtgoHUk1V21zb6jEt1ZzAkcwimUHsfeR1OCVJ6qfmMHBriPZLeJdS3DXsszaoGkSaGZ35VhYjZIT7uARg7bbdjXo97cx2sDSFCIo1LcsaFiFHZUUfwFFabHUOcmORfDnUZZOoYdOeNvvJ/EdDg1MxVVZTxalbpOqSwk5aIuhhmibpkA9j9QQe9bbfUHQ+FcKfEHwsisUmHmoGeVvNT067jegn1pmnVPiOM9B1J+QG5+lLEj/wDaX6M5/kv8ayitVTcD3j1Y+8x+bHeio5aR+g8NfNsM5+S9F+uflTtLJIV5EGFyT1zuTk/LfsNqlEUiKDURTrIilRV1RTNKoyKKKKqCiiigKKKKiiiiigdKiigKDRRVRjWHgrzc/KObHLzYHNjrjPXHpWw159q/tJle+Ol6dbj7WCQZLomCJcbkqvxSbbjGM+tVHf0q4eTgG9uFLXet3XjHcC25baGM+QQbsPmarPZZxLey3V3p91N9sS2OI7kb82G5eVmHXI3HfY9aDrtZ40srSQQyylpyMiGJXnlI8yiA8o9Tiq2y9pNjcSm2WR7e6IIjjuYntyzH4QOYYO+Nq4/gfV10jUry11X+inuJfGhupNlmXJwviHoN9u2cg4wKt/a5Jp1zZcpkSS8yv2IRESzeIWGyhMsVxnP+uKoqPZPdQCa5t9RVRq/jM0jTgF5UIGBGzdgcnA7EH5bPa7olvaLHf2ZFtqQlRYhEArXPMcEGNfix5436HOa6iy4GhvbK2/a1us12kSLJJllkBA7yKQScYz65qy0fgbT7N/EgtlEo2Ejl5pB8nkJK/Sgo9c4A/aH2e9EhsNSRY2eWMBjnlHOjDI5sbgH6biuyjQhQGbmYAAtgLzHucDpW6kRUVgRSxWeKWKiteKxIrZikRQaiKRFbCKxIoNZFFZEUUVbUUUqiCiiiqgooooCiiiooooooCiiiqgooooFXE+0X2fDUUFxbN4OoQ+9BKDyluXcIx+fQ9j6V21I1UeNcKapda3NJZarfSWskOEe0hUWzXPKPfZ5M5O/VVx1z0r1XRdBtrKIQ2sKwxjfCjqfNid2Pqaqtd9n1peXUV4/PFcREEPE3hs+PhDHGdvPrjaukqiFqejW90vJcwRzp5SIrgfLPSo2lcLWVoS1raQwMerJGqt/m61bUqgxpVlSoMTSIrKigwxSxWRpEUVjisTWdI0GBFYkVmRSorWRRWRooLKlTpVkFFFFAUUUUBTpUUBRRRQFFFFUFFFFEKinRRCpU6VUKlWVKgVKsqVBjSrKlVGJpGsqRoMaRpmioMDSNZGsTRWJop0UE+inRWVKiinQKinRQKinSoCinSoCinRQKiinVCoooohUU6VAqKdKqEaVZUqIVYms6xNBjRWVYmqERWJrOsDRSNLFOkagxIop06o//2Q=="/>
          <p:cNvSpPr>
            <a:spLocks noChangeAspect="1" noChangeArrowheads="1"/>
          </p:cNvSpPr>
          <p:nvPr/>
        </p:nvSpPr>
        <p:spPr bwMode="auto">
          <a:xfrm>
            <a:off x="63500" y="-935038"/>
            <a:ext cx="2362200" cy="19335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hAPEBUQDw8UEBAVFBQQEBQUFBAPFBAUFBUXFBQVFRQXHCYeFxojGRQUHy8gIygpLCwsFh4xNjMqNSYrLCkBCQoKDgwOGA8PFikcHRwpKSkqKSkpLCwpLCkpKSwpKSkpKSwpKSwpKSksKSkpKSwpKSwpKSkpNSkpKSkpLDUpLP/AABEIAMsA+AMBIgACEQEDEQH/xAAcAAACAgMBAQAAAAAAAAAAAAAAAQQFAgMGBwj/xABDEAACAQMCBAMFBQQJAgcBAAABAgMABBEFIQYSMUETUWEHIjJxgRRCUpGxFTOhwSNTYnKCktHw8SRjFyVUc5PC4Qj/xAAaAQEBAQEBAQEAAAAAAAAAAAAAAQIDBAYF/8QAIREBAQACAgICAwEAAAAAAAAAAAECEQMhMVEEEhNBYYH/2gAMAwEAAhEDEQA/APaqdKnW2Toop1ACnSp1FOiiigKKKKgdFFFFFOiigKKKKAooooCkTTqNqLYicj8JqW6i4zdk9uc1e+MrbH3RsP8AWqO5l5akzz4qocvM3JGMnuey/M1+dlluvq+HjmGP8it1TUOUda4bUbu6umMdpDJKehKKSF/xdAa9Qj4agBzN/St67J/l7/WrOJkUcqgKBsAAAB9B0q49XtOTK5TWPX9eK2nsk1GU5lEcI78zhm/Jc/rXU6X7LpoGR47wRMhzlIyxbzBJYbemK9FD0wa63ly9vDPh8U8zf+qNuFuf95K588YWtE3ANm3xxlvMl5P5GulLVqMmR9a5XPK+a7Y8OE8Yxyv/AIf6cMf9KCB0DNI38CetbV4N08dLOH/ID+tdDIKwKfxrNyvt0nFh6imXhKy/9JD/APGn+lKrnH1oqbPpHfCnRRX6z5UU6VOinQKKdQFFFOooooooCiiigKKKKAooooHRSozRTrCRAwKnoQQadFB55r9o8LlSP7p/EO1b7a38FAo+Lqx8271e8Y6tBbW4ecA5kSOPPZ3YDI+QyfpVNL1FeHPj+mT6H4/ybz4av6a3Wowb3tqlPRFENyKlev7anbXGTUlKjQipR90ev6VzjOdJtgf9/So7vhdq2sdqiMN6iY9FFPlcfMflWZbp/vtUe3IwfRzWwNsPmAP0qRbe2xz+dFYs/luc4oqpt6DRRTxX6z5MUUUZorKilRUDooooCiiiiiiiioCiiigKKKWaodFY5o5qB5rFmpFq4f2qccvpdsngJzXE5aOE9QhABLY7n3hig4b/APoLXgzQ2yODyczyAH4WOAAfI4GfrVrwTxUt/aKxYePGAkw78wHxfJgM/mO1eG6nJIXZpnZpmYtJk82Sd8k+dWHCLX0cwlsYpJGGzhVZlYdeV8bY/wCa58uH2nT1/F5/w57vivfZJcitUV9ynB6HaothcTPErzQNA5+JCVcqfmp6U3YHJ7enc+VeK7nl9HjnhyY9dxYxSYOfyqUHyKpbe4YndTjz9PKp8UtYjGU9t7HyqFK3at8j1Fc830rNXDTGE7sPUH+Fbe3rn+daIzgn1/lWfi/rVhnrbcG/0oqMZaKrjXp1FKiv1Xy4p0UUDFFFOoCiiiiiiiiiiiisJZlQFmYKo3JJCgD1J6URnSzUbULwxwvKieKVjaRVBA8TlUsADv1x1rndB1ebVra1vbe4+yxks1xCESbxCrFTHztgr06jzFDbqiaRNBrAmqAtWJesJHAGSQB5k4H51HNyT8ClvU+6v5nc/QGoqQXr5s9sGvzXOrvEvNi3IgiUAk5G7MB5lj+QFez8f6pPaafNcxyASIE5Bynk951U5GcscE9Tj0rl+DZbiazivboo/iFwJRGqvEocqA79Sm3XttnberrravMNG9md7cSIbhTbxN7zu5XnA8uTPMGPbIFex6bbQWkK29tGEjX6lj3Zj3Y+dTm0pqxNgRWK6TSMXJ/nWiUZ7Y8qlSLjYf8ANaWFYsl8u2OVnhH8Rh3rE3DDetzCtTLWLhj6enHn5J+2v9r4+JT9K0vr8I6vj5g1lNbhuoqvk0qPOSM/PcflXC8WW3ux+RhruXaZ+1o2HMrgjz33rW+sRr97+BqJNDUGa1rX4o5/ntWTa0uMjJoqjCsnyorlcLHqwz4rO30JToor9N8qKKKKB0xSp1AUUVzfFvHtnpgxcMxlZC8USqxMuCFwrY5QcnuaK6So13qcMJRZZUjaRxHEGYAyOeiqO5rkrzVNe5VuIrG35ATz2bSlp2XbDLMPc5uvu4/OuP8AaJxzb3NtFKoe2v7O4ina2uFMUvLnDhc7OM8pyPw52q6TbtNX4yla9k0+zMMLQRLPdXNyT4cKtjlVEBHO2GBySAK52TiG5uH8Fxb61ppz9qlMH2KKAA/EJpHMb467Ht1FXHFHs6g1SSLUbeVYbnlR1Zo0uIZlwGQSxNs2ARv5fIYk3PCV/eRG2v76IWxAWSO0gMDSqPumR2blXbooFXpKg23C1zaqJ9CvhJasOdbS4YzW7qf6mb4o/wCIqB7HrmWGS90+eE28kU32hIiwfw0m6qGGzAYXf+1Xo1lYxwRJDEvJGiiNFH3VUYGKqdF4TitZ5brxJZ7mbCySysrNyL8KKFUKqjbt2FNiSugxC6N5zSmVk8PlMshiC+kWeUE4FbtQmdF5kGQD7+BzMF7lB3I228um9QH4xs1u3snmEc8cYlIk/o1ZSMnldsBsDc/P0OMrriJFlhiWKaYTjmSWKMywqv4nkBwB0/OoqXEiMBID4mRlWJ5tvMdh9MVtNQZ42gYyRgtGSWljG5B6mSMefmvfqN+unW9Kj1C28MTyRo+GWSCQxt6HI6j0O1Rpyftrn5dLK/jmiX8iW/8ArVr7PLcDSbQY6wgkf3iSf1rz/jrhHXBbC28Q6lbLIHRgM3CYBUBh1Ye9/a+lekcFxyQaZbpdJ4EkcQSRXZRy8pIGTnG4wa3fA2SRG26Za38upt/l3Mfp1X5dN8keRtvnuOh+Vbmumb91GWz998xoPUZHM30GPWq9LOS1BbPiRE5dFXHg57xLkkr3K5J6kfhrCxontqhPbmugCq6hlIZSMgg5BB7g1oktaxY6yqB46w5KuZbOoz2mKy7TJVOlR5EqzkgqJJHWa6yq9461NFUx0rUy0bVk0IoqVKlFZbj2enSp16n4wqo1zim1suVZnJlf91DGrSzS/wB2Ndz8+lW5Fef6jwhqMOqyalYvbzeLGIylz4imIAKMIyg7e7nbHUirEqyfjqdWXn0a+WJyFDhInYZ6c0asSv1qbxjxU+nQLcratcRcyicqwUwocZcrjfy7b4zUAaLrU/77U4bVfw2tvznH/uSn9BVFpN9eR6v+zTenVLVoma68RIybfIYcrMoxkkKMd+fpV1E3XVazYw61p+ILhlSVRJDLGzLysOnMARkA7FT+orh7C4TV4pND1nEepQEiGXbLkD3ZEPdsYyPvKc+eOj0/2czWbyDTtTktbaRi5gMMVwEJ/q2c+7+R7ZzV7ovB1ra++E8afmaRriYLLO7vjmYuRt0AwMAYqbkO1b7Pp9RWN7XUoG57ciOO4ypW6QfCeuSQMb4377g1e6vw7aXgAuraOcKcr4iBivyPXHpVga5qLjNLyK5Glsk13BlfClEkOXHmCA2DuAdtxjao06OKJUUKihVUBVUAAKAMAADoMUzXLcB8dJqkTB18C8hPJdQHIMbA45gDvyk5+R2PryUHHY1CS4+0ag9hBHOba3trbH2y4K5BYnlZtz2UADG52poeja3rcFlC1xcvyRLgM3K745jgbKCetcvFxff36vLpVpA9srtGktxK0ZuChwxjRRsucjLHeqG3vr20557+WQaIw8N01ILNdPz5GEWFSwz5P61K0DSLvRrtYrSKS70m6bxFVd3smYA5PMfhxjr1x5je6RV3On2vEfirMr2WswAL4Ujs6R8hyCiHZkYnfAyNjv3ueHfaTHCptNX5bK9gwjAqQk69FeIKN8+Q+Y22HQ69wPBd3EN3zyW9zCwIlhKq7qPuNkEEfyyO9Xb2yFgxRSw6MVUsPkeoptVXb6hdPclPsqiz5AyXHigs7HcDwsZA/wDysp4mtyZYlLRElpYlGSD3kiHn5r36jfrOubyOPHiSKnMQq8zKnMx2AGTudxtWbEAZJwB1ztistIENxJOoaPljjYZVjiRmHmFHur9SflW2PT0B5mzI46M55iP7o6L9AKjyQmImaD3429+SNcHmzv4kX9ruR0br16zYJ1kUOjBlO4I6GgZFYEVsNYmoqqmtWhJkhXmUnMsQxuT1ePybzXo3od6kQypIodG5lPQ/qCOxB6g7ipTkAEkgAdSdgPme1U0rMX8W0QuTjxc/0cMo8wx+/joygg9CemDUTnjqPJDUi2ullXK5BBw6nZkburDsf99KyZajUqqlt6gzW1XrxVFkgrOnSZOelgqLJFV/LbVEltazp2majdKKsZbWlU06fZ6jRToru/KGKiarpcd1C8EwJjccrBWZDj0ZSCKl0UHGWvsvgjHh/bb5oBsITcusYH4fdAOPTNdLpOiW9mnh20KQp1IUY5j5serH1OanVHj1CJ3eNJUZ0AMihgxjznHMB8PQ9fKru01IkVovr6OCNpZnWONAWd2OAoHcmuJ0niO91kzPYTx2VpFIYVkaL7RNMygEtykhY1wRjOTvWni/RZn0qW11PU4PFkdRbSFBbKzqwKRsMnmyRvgbeuKaNrQ8dzSp41ppV1cW+OZZS0FsHX8SJIwYj1wM1xd5Kuosdb0EPHf25xd27ry/aE7qwHuu2ARsd8diBS0mWVx4OvWmpTyR4SOCKFns3VRyqQsGBIcDq5IrrOHdJvZb0Xbo2n2EUZitrEMoLkggyyxx+4hwTgbnYVfCOYuE/aqLreiHwdTg926tz1lwPejkH3iQDgn4htsRta6Zwgt+U1a1Nxo19ICJ18NSHbbmJikHvAkZztnuM129jw3aW80lxDbpHNN++dRgv337Dffbqd6sqm1coOBPHZH1K7l1Dw25443WOCAMOjNDGMOR/aJrqMU6jpqELNyLNGz/AIQ6M35A5oNxrA1wt7xHc3uryaVBObKOCMSyyKqNPOTyHliLgqgAfrgnY1p4l0vU9Nia9stRmuliBkmt7vw5g8Y3Yo6qpUgb4/4oI/EN4mvrNaWtkLhIHKG6klFssUw/qSEZmI77AEfMVG0LUZkX9j8RRAiReSCctzR3CgjCNKCMODy4OxO2d+ujhezvI/8AzTRkSa0vMy3FlK4iaKUMVfwpDtswbHpjrti24g0K+1xY7e6tF0+1SQTSMZkuJ3KggLEEHKvxfET9Ko6e6vbLS7ZfEeO1tkxHGDkAdSFUbknqaykiKH7Rbe+jgPJGCMSgjaSM9A+Po3ffBrbp+jLFbx28jtciMKOefkkZipypbbBI7H0FTqy0hrqkJQSCQcpyB+LI2K8vXmB2K4zWBnlf4I+RfxSZz9Ixv/mK/KtV3p5jkNzbqPEIxKmwE6jyb7rjseh6HsRKtLtJl50O24IIIZWHVWB6EeVBpXT1yGkJlYbgvggf3UHuj8s+tSSKzIpEVFV97YFj4sRCTAYyc8sgH3JAOq+vUdu4ONreCTKkcki/vIzglc9CD95T2YbH55AsDUO+08SYYEpKufDcblc9Rj7ynup2PzwaNSs2Wtbx1HstUV3MEhVZ1+JVOVYfiT+ancd+xM0rUXaG8NaHt6sCtYMlGtqmS2oqxeKippr7OoqDq+uW1mniXU8cKebsFz6KOrH0FTq5X2h8DR6tbcmyXEeXtpfwN+EnrytjB+h7VuPK0Diy9vdtMsSsZ6XV5zW8WPOOH95J/AVd6Sk0EYju7xLi4dmKEokAO2eREByVGD5mvNeEeLdVvpDpU1xHY3MClZpWQy3MwU4PhhvcDBcZbfOeYV1T6bpOkMLi8n8W7+7Ncubi5c/9tNyPkiitaQ9S1XXbUvK1raXduoL4ikkgkRVGTkybNsK4P2V8cW1lHcS3qzRm5uDKJvCd4SPIuvcMzZ28q9Ge/n1W0uYYrWa0WSIxQzXKiPxPEBVmEQJcAKcjIGc1Y8KcMJp9lHZhvFCA8zFQvOzMWYld8bnH0q76NduL0bh6WOeS+4evbeW2mbmmt5TIYg/X3WQEqdztgEZxuKurjg261CWGTVZYfCgcTR21ssnI0g6NLLJ7zAfhAArsYolQBVUKo6AAKB8gOlZ1m1ZBitF7exwIZJWCIoySf97n0rfXnntp+1JaRXFuC0cMwkuUABzH5nyAOxPbmqRVqOINTun/AOisY4bfOBPdyFTIOvNHCgzjyJIzU7Rr3UFMn7SS2jiXJSWKRlBX+0r/AA7etTeHuILe/gW4tZA6MBkDHNGe6MPukeVc5rHDdukcsur3kt4jFuSNwqRx5zyrFCg3YDAyc9M7VUVvHM5mvraO5mZNJZVd/DJVLlm5/wB5Ip/djEeR0wxPrVjxB7L9Lmt2McEdm6qXjuIQITGQMhiw2ZfPP51D4F4Td7Oa1vo/E09nBsopc+IkeMtvnKrk7D59jV9D7P7NWJPjSIRy+C88zwAYxgQ83Lj5g1RwXBnD8muWcd5PLJb39vI0NvfRbPPGgGC4P7zGSue+/rXY3fBt3dRCC81R5ICvLMsUMNu0/mGkGSqnbIFdXBAsaqkahEUBVVQFVQOgAGwFRZNcthOtqZ4xcOpZIuYc7Bepx+f5GpsPT9Nit4kggQRxIoRFHRQP1+dbZXCqWbYKCTsTgDc7DrReXSQoZJGCIoyzHoK5rUuPViiknSxu5oI+UtIsYVWU7syBiCygdTiguNK1aK7j8WBiyZK7q8ZBU4PusAf+RVJrXHcFvLHbxRyXlxKWCR24VyOT4yzEgKBn+FQL/VJ7iOHVtKnaeBYpA1qfdV+h+Hs4wRjqMgjPepubf7XEusaOrLcq6vLbuCpLA4mXlPcoWBxs2xG9FdnBBf8A2t2eSH7FyDwoxG4nDHclnzjbf556DrW2709g/jQELLsHU7JMo6BvJh2ft03FLh7iKO+iZ4wysjmKVWBBRx1AP3hv1H8OlO006dJXkku3lRs8kRSNVjBOV3AySBkZ798neordZ3qzKSuQQeV1OzRsOqsOx/XYjY5reah3+nsT4sBCTgYBOeSQDokgHUeR6rnbuDGsQLjPjkmRTiSFsKkZ7e4NnU9mJIPpuKCQ2ohtoVMx81ICD5yHb6DJ9KwNk8n76T3f6uMlF+TP8TfwHpU8LjYDA6D0pGoqFPpcToI+QKoOU5PcKMOjIR8J9aixXjxMIrgjc4ilwFSQ9lYdEf06Ht5C2NaZ4FkUo6hlIwwIyCPUUXZEViVqBzPafGWkt+z7s8A8n7un9rqO+RvVgrAgEEEHcEbgjsQaK1laKzNFDa+oooqubkOK/ZvBf3MN2s0lpcRHeWDCvIoGw5uxHZt9iR8rPQ+C7KzPPFDzTH4p5SZ52PmZHyR9MCryirtNCiiioCg0UUaFJ0DAhgCDsQdwQeoIp0VBx0/so00ymaFZbRzu32aaS3B/wqcD6Yqz0jgmztW50R5JOviTSy3L58wZGIH0Aq+oq7TRUmrKkaI8gl4kvLrVG03VLl9MjP7hLb+jF1k7A3Le9gjpgDJyNjXSrrekaURbWcf2i6xyiG2U3dw3o8mTy77+8wqy484Fg1a38N/cmTLQSgbxt5HzU9x/OuR9k+sizkbRru2W2vEyUdUAF0vXLMB7xxuGPUeorQ7PU9FGq2sS3Sz2nvLK8ayKrgjI5HZcgjfO3p0rz1eLYNTuLiDVL0afZ27+EtmWMD3QUkZmk6sPd+BfP8/YqiS6VA7+I0EbSDo7RozD/ERmoPLeGNCvvt8l5o/LbaWWRFhuPGSOdMf0kkUeMoObJU7dfLIrvrLhO3hunvI+dZZF5XUSP4XmSIumSd/0xV6RWJFBrxSIqv1fiWzs8farqKAnoHdVY/Jep/KqnUeJTd2ztolzbXFyuGCFg/Mo6rgEFSexO361FX17dxwRtLK4jjQFndtgoHUk1V21zb6jEt1ZzAkcwimUHsfeR1OCVJ6qfmMHBriPZLeJdS3DXsszaoGkSaGZ35VhYjZIT7uARg7bbdjXo97cx2sDSFCIo1LcsaFiFHZUUfwFFabHUOcmORfDnUZZOoYdOeNvvJ/EdDg1MxVVZTxalbpOqSwk5aIuhhmibpkA9j9QQe9bbfUHQ+FcKfEHwsisUmHmoGeVvNT067jegn1pmnVPiOM9B1J+QG5+lLEj/wDaX6M5/kv8ayitVTcD3j1Y+8x+bHeio5aR+g8NfNsM5+S9F+uflTtLJIV5EGFyT1zuTk/LfsNqlEUiKDURTrIilRV1RTNKoyKKKKqCiiigKKKKiiiiigdKiigKDRRVRjWHgrzc/KObHLzYHNjrjPXHpWw159q/tJle+Ol6dbj7WCQZLomCJcbkqvxSbbjGM+tVHf0q4eTgG9uFLXet3XjHcC25baGM+QQbsPmarPZZxLey3V3p91N9sS2OI7kb82G5eVmHXI3HfY9aDrtZ40srSQQyylpyMiGJXnlI8yiA8o9Tiq2y9pNjcSm2WR7e6IIjjuYntyzH4QOYYO+Nq4/gfV10jUry11X+inuJfGhupNlmXJwviHoN9u2cg4wKt/a5Jp1zZcpkSS8yv2IRESzeIWGyhMsVxnP+uKoqPZPdQCa5t9RVRq/jM0jTgF5UIGBGzdgcnA7EH5bPa7olvaLHf2ZFtqQlRYhEArXPMcEGNfix5436HOa6iy4GhvbK2/a1us12kSLJJllkBA7yKQScYz65qy0fgbT7N/EgtlEo2Ejl5pB8nkJK/Sgo9c4A/aH2e9EhsNSRY2eWMBjnlHOjDI5sbgH6biuyjQhQGbmYAAtgLzHucDpW6kRUVgRSxWeKWKiteKxIrZikRQaiKRFbCKxIoNZFFZEUUVbUUUqiCiiiqgooooCiiiooooooCiiiqgooooFXE+0X2fDUUFxbN4OoQ+9BKDyluXcIx+fQ9j6V21I1UeNcKapda3NJZarfSWskOEe0hUWzXPKPfZ5M5O/VVx1z0r1XRdBtrKIQ2sKwxjfCjqfNid2Pqaqtd9n1peXUV4/PFcREEPE3hs+PhDHGdvPrjaukqiFqejW90vJcwRzp5SIrgfLPSo2lcLWVoS1raQwMerJGqt/m61bUqgxpVlSoMTSIrKigwxSxWRpEUVjisTWdI0GBFYkVmRSorWRRWRooLKlTpVkFFFFAUUUUBTpUUBRRRQFFFFUFFFFEKinRRCpU6VUKlWVKgVKsqVBjSrKlVGJpGsqRoMaRpmioMDSNZGsTRWJop0UE+inRWVKiinQKinRQKinSoCinSoCinRQKiinVCoooohUU6VAqKdKqEaVZUqIVYms6xNBjRWVYmqERWJrOsDRSNLFOkagxIop06o//2Q=="/>
          <p:cNvSpPr>
            <a:spLocks noChangeAspect="1" noChangeArrowheads="1"/>
          </p:cNvSpPr>
          <p:nvPr/>
        </p:nvSpPr>
        <p:spPr bwMode="auto">
          <a:xfrm>
            <a:off x="63500" y="-935038"/>
            <a:ext cx="2362200" cy="19335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CEAAkGBhAPEBUQDw8UEBAVFBQQEBQUFBAPFBAUFBUXFBQVFRQXHCYeFxojGRQUHy8gIygpLCwsFh4xNjMqNSYrLCkBCQoKDgwOGA8PFikcHRwpKSkqKSkpLCwpLCkpKSwpKSkpKSwpKSwpKSksKSkpKSwpKSwpKSkpNSkpKSkpLDUpLP/AABEIAMsA+AMBIgACEQEDEQH/xAAcAAACAgMBAQAAAAAAAAAAAAAAAQQFAgMGBwj/xABDEAACAQMCBAMFBQQJAgcBAAABAgMABBEFIQYSMUETUWEHIjJxgRRCUpGxFTOhwSNTYnKCktHw8SRjFyVUc5PC4Qj/xAAaAQEBAQEBAQEAAAAAAAAAAAAAAQIDBAYF/8QAIREBAQACAgICAwEAAAAAAAAAAAECEQMhMVEEEhNBYYH/2gAMAwEAAhEDEQA/APaqdKnW2Toop1ACnSp1FOiiigKKKKgdFFFFFOiigKKKKAooooCkTTqNqLYicj8JqW6i4zdk9uc1e+MrbH3RsP8AWqO5l5akzz4qocvM3JGMnuey/M1+dlluvq+HjmGP8it1TUOUda4bUbu6umMdpDJKehKKSF/xdAa9Qj4agBzN/St67J/l7/WrOJkUcqgKBsAAAB9B0q49XtOTK5TWPX9eK2nsk1GU5lEcI78zhm/Jc/rXU6X7LpoGR47wRMhzlIyxbzBJYbemK9FD0wa63ly9vDPh8U8zf+qNuFuf95K588YWtE3ANm3xxlvMl5P5GulLVqMmR9a5XPK+a7Y8OE8Yxyv/AIf6cMf9KCB0DNI38CetbV4N08dLOH/ID+tdDIKwKfxrNyvt0nFh6imXhKy/9JD/APGn+lKrnH1oqbPpHfCnRRX6z5UU6VOinQKKdQFFFOooooooCiiigKKKKAooooHRSozRTrCRAwKnoQQadFB55r9o8LlSP7p/EO1b7a38FAo+Lqx8271e8Y6tBbW4ecA5kSOPPZ3YDI+QyfpVNL1FeHPj+mT6H4/ybz4av6a3Wowb3tqlPRFENyKlev7anbXGTUlKjQipR90ev6VzjOdJtgf9/So7vhdq2sdqiMN6iY9FFPlcfMflWZbp/vtUe3IwfRzWwNsPmAP0qRbe2xz+dFYs/luc4oqpt6DRRTxX6z5MUUUZorKilRUDooooCiiiiiiiioCiiigKKKWaodFY5o5qB5rFmpFq4f2qccvpdsngJzXE5aOE9QhABLY7n3hig4b/APoLXgzQ2yODyczyAH4WOAAfI4GfrVrwTxUt/aKxYePGAkw78wHxfJgM/mO1eG6nJIXZpnZpmYtJk82Sd8k+dWHCLX0cwlsYpJGGzhVZlYdeV8bY/wCa58uH2nT1/F5/w57vivfZJcitUV9ynB6HaothcTPErzQNA5+JCVcqfmp6U3YHJ7enc+VeK7nl9HjnhyY9dxYxSYOfyqUHyKpbe4YndTjz9PKp8UtYjGU9t7HyqFK3at8j1Fc830rNXDTGE7sPUH+Fbe3rn+daIzgn1/lWfi/rVhnrbcG/0oqMZaKrjXp1FKiv1Xy4p0UUDFFFOoCiiiiiiiiiiiisJZlQFmYKo3JJCgD1J6URnSzUbULwxwvKieKVjaRVBA8TlUsADv1x1rndB1ebVra1vbe4+yxks1xCESbxCrFTHztgr06jzFDbqiaRNBrAmqAtWJesJHAGSQB5k4H51HNyT8ClvU+6v5nc/QGoqQXr5s9sGvzXOrvEvNi3IgiUAk5G7MB5lj+QFez8f6pPaafNcxyASIE5Bynk951U5GcscE9Tj0rl+DZbiazivboo/iFwJRGqvEocqA79Sm3XttnberrravMNG9md7cSIbhTbxN7zu5XnA8uTPMGPbIFex6bbQWkK29tGEjX6lj3Zj3Y+dTm0pqxNgRWK6TSMXJ/nWiUZ7Y8qlSLjYf8ANaWFYsl8u2OVnhH8Rh3rE3DDetzCtTLWLhj6enHn5J+2v9r4+JT9K0vr8I6vj5g1lNbhuoqvk0qPOSM/PcflXC8WW3ux+RhruXaZ+1o2HMrgjz33rW+sRr97+BqJNDUGa1rX4o5/ntWTa0uMjJoqjCsnyorlcLHqwz4rO30JToor9N8qKKKKB0xSp1AUUVzfFvHtnpgxcMxlZC8USqxMuCFwrY5QcnuaK6So13qcMJRZZUjaRxHEGYAyOeiqO5rkrzVNe5VuIrG35ATz2bSlp2XbDLMPc5uvu4/OuP8AaJxzb3NtFKoe2v7O4ina2uFMUvLnDhc7OM8pyPw52q6TbtNX4yla9k0+zMMLQRLPdXNyT4cKtjlVEBHO2GBySAK52TiG5uH8Fxb61ppz9qlMH2KKAA/EJpHMb467Ht1FXHFHs6g1SSLUbeVYbnlR1Zo0uIZlwGQSxNs2ARv5fIYk3PCV/eRG2v76IWxAWSO0gMDSqPumR2blXbooFXpKg23C1zaqJ9CvhJasOdbS4YzW7qf6mb4o/wCIqB7HrmWGS90+eE28kU32hIiwfw0m6qGGzAYXf+1Xo1lYxwRJDEvJGiiNFH3VUYGKqdF4TitZ5brxJZ7mbCySysrNyL8KKFUKqjbt2FNiSugxC6N5zSmVk8PlMshiC+kWeUE4FbtQmdF5kGQD7+BzMF7lB3I228um9QH4xs1u3snmEc8cYlIk/o1ZSMnldsBsDc/P0OMrriJFlhiWKaYTjmSWKMywqv4nkBwB0/OoqXEiMBID4mRlWJ5tvMdh9MVtNQZ42gYyRgtGSWljG5B6mSMefmvfqN+unW9Kj1C28MTyRo+GWSCQxt6HI6j0O1Rpyftrn5dLK/jmiX8iW/8ArVr7PLcDSbQY6wgkf3iSf1rz/jrhHXBbC28Q6lbLIHRgM3CYBUBh1Ye9/a+lekcFxyQaZbpdJ4EkcQSRXZRy8pIGTnG4wa3fA2SRG26Za38upt/l3Mfp1X5dN8keRtvnuOh+Vbmumb91GWz998xoPUZHM30GPWq9LOS1BbPiRE5dFXHg57xLkkr3K5J6kfhrCxontqhPbmugCq6hlIZSMgg5BB7g1oktaxY6yqB46w5KuZbOoz2mKy7TJVOlR5EqzkgqJJHWa6yq9461NFUx0rUy0bVk0IoqVKlFZbj2enSp16n4wqo1zim1suVZnJlf91DGrSzS/wB2Ndz8+lW5Fef6jwhqMOqyalYvbzeLGIylz4imIAKMIyg7e7nbHUirEqyfjqdWXn0a+WJyFDhInYZ6c0asSv1qbxjxU+nQLcratcRcyicqwUwocZcrjfy7b4zUAaLrU/77U4bVfw2tvznH/uSn9BVFpN9eR6v+zTenVLVoma68RIybfIYcrMoxkkKMd+fpV1E3XVazYw61p+ILhlSVRJDLGzLysOnMARkA7FT+orh7C4TV4pND1nEepQEiGXbLkD3ZEPdsYyPvKc+eOj0/2czWbyDTtTktbaRi5gMMVwEJ/q2c+7+R7ZzV7ovB1ra++E8afmaRriYLLO7vjmYuRt0AwMAYqbkO1b7Pp9RWN7XUoG57ciOO4ypW6QfCeuSQMb4377g1e6vw7aXgAuraOcKcr4iBivyPXHpVga5qLjNLyK5Glsk13BlfClEkOXHmCA2DuAdtxjao06OKJUUKihVUBVUAAKAMAADoMUzXLcB8dJqkTB18C8hPJdQHIMbA45gDvyk5+R2PryUHHY1CS4+0ag9hBHOba3trbH2y4K5BYnlZtz2UADG52poeja3rcFlC1xcvyRLgM3K745jgbKCetcvFxff36vLpVpA9srtGktxK0ZuChwxjRRsucjLHeqG3vr20557+WQaIw8N01ILNdPz5GEWFSwz5P61K0DSLvRrtYrSKS70m6bxFVd3smYA5PMfhxjr1x5je6RV3On2vEfirMr2WswAL4Ujs6R8hyCiHZkYnfAyNjv3ueHfaTHCptNX5bK9gwjAqQk69FeIKN8+Q+Y22HQ69wPBd3EN3zyW9zCwIlhKq7qPuNkEEfyyO9Xb2yFgxRSw6MVUsPkeoptVXb6hdPclPsqiz5AyXHigs7HcDwsZA/wDysp4mtyZYlLRElpYlGSD3kiHn5r36jfrOubyOPHiSKnMQq8zKnMx2AGTudxtWbEAZJwB1ztistIENxJOoaPljjYZVjiRmHmFHur9SflW2PT0B5mzI46M55iP7o6L9AKjyQmImaD3429+SNcHmzv4kX9ruR0br16zYJ1kUOjBlO4I6GgZFYEVsNYmoqqmtWhJkhXmUnMsQxuT1ePybzXo3od6kQypIodG5lPQ/qCOxB6g7ipTkAEkgAdSdgPme1U0rMX8W0QuTjxc/0cMo8wx+/joygg9CemDUTnjqPJDUi2ullXK5BBw6nZkburDsf99KyZajUqqlt6gzW1XrxVFkgrOnSZOelgqLJFV/LbVEltazp2majdKKsZbWlU06fZ6jRToru/KGKiarpcd1C8EwJjccrBWZDj0ZSCKl0UHGWvsvgjHh/bb5oBsITcusYH4fdAOPTNdLpOiW9mnh20KQp1IUY5j5serH1OanVHj1CJ3eNJUZ0AMihgxjznHMB8PQ9fKru01IkVovr6OCNpZnWONAWd2OAoHcmuJ0niO91kzPYTx2VpFIYVkaL7RNMygEtykhY1wRjOTvWni/RZn0qW11PU4PFkdRbSFBbKzqwKRsMnmyRvgbeuKaNrQ8dzSp41ppV1cW+OZZS0FsHX8SJIwYj1wM1xd5Kuosdb0EPHf25xd27ry/aE7qwHuu2ARsd8diBS0mWVx4OvWmpTyR4SOCKFns3VRyqQsGBIcDq5IrrOHdJvZb0Xbo2n2EUZitrEMoLkggyyxx+4hwTgbnYVfCOYuE/aqLreiHwdTg926tz1lwPejkH3iQDgn4htsRta6Zwgt+U1a1Nxo19ICJ18NSHbbmJikHvAkZztnuM129jw3aW80lxDbpHNN++dRgv337Dffbqd6sqm1coOBPHZH1K7l1Dw25443WOCAMOjNDGMOR/aJrqMU6jpqELNyLNGz/AIQ6M35A5oNxrA1wt7xHc3uryaVBObKOCMSyyKqNPOTyHliLgqgAfrgnY1p4l0vU9Nia9stRmuliBkmt7vw5g8Y3Yo6qpUgb4/4oI/EN4mvrNaWtkLhIHKG6klFssUw/qSEZmI77AEfMVG0LUZkX9j8RRAiReSCctzR3CgjCNKCMODy4OxO2d+ujhezvI/8AzTRkSa0vMy3FlK4iaKUMVfwpDtswbHpjrti24g0K+1xY7e6tF0+1SQTSMZkuJ3KggLEEHKvxfET9Ko6e6vbLS7ZfEeO1tkxHGDkAdSFUbknqaykiKH7Rbe+jgPJGCMSgjaSM9A+Po3ffBrbp+jLFbx28jtciMKOefkkZipypbbBI7H0FTqy0hrqkJQSCQcpyB+LI2K8vXmB2K4zWBnlf4I+RfxSZz9Ixv/mK/KtV3p5jkNzbqPEIxKmwE6jyb7rjseh6HsRKtLtJl50O24IIIZWHVWB6EeVBpXT1yGkJlYbgvggf3UHuj8s+tSSKzIpEVFV97YFj4sRCTAYyc8sgH3JAOq+vUdu4ONreCTKkcki/vIzglc9CD95T2YbH55AsDUO+08SYYEpKufDcblc9Rj7ynup2PzwaNSs2Wtbx1HstUV3MEhVZ1+JVOVYfiT+ancd+xM0rUXaG8NaHt6sCtYMlGtqmS2oqxeKippr7OoqDq+uW1mniXU8cKebsFz6KOrH0FTq5X2h8DR6tbcmyXEeXtpfwN+EnrytjB+h7VuPK0Diy9vdtMsSsZ6XV5zW8WPOOH95J/AVd6Sk0EYju7xLi4dmKEokAO2eREByVGD5mvNeEeLdVvpDpU1xHY3MClZpWQy3MwU4PhhvcDBcZbfOeYV1T6bpOkMLi8n8W7+7Ncubi5c/9tNyPkiitaQ9S1XXbUvK1raXduoL4ikkgkRVGTkybNsK4P2V8cW1lHcS3qzRm5uDKJvCd4SPIuvcMzZ28q9Ge/n1W0uYYrWa0WSIxQzXKiPxPEBVmEQJcAKcjIGc1Y8KcMJp9lHZhvFCA8zFQvOzMWYld8bnH0q76NduL0bh6WOeS+4evbeW2mbmmt5TIYg/X3WQEqdztgEZxuKurjg261CWGTVZYfCgcTR21ssnI0g6NLLJ7zAfhAArsYolQBVUKo6AAKB8gOlZ1m1ZBitF7exwIZJWCIoySf97n0rfXnntp+1JaRXFuC0cMwkuUABzH5nyAOxPbmqRVqOINTun/AOisY4bfOBPdyFTIOvNHCgzjyJIzU7Rr3UFMn7SS2jiXJSWKRlBX+0r/AA7etTeHuILe/gW4tZA6MBkDHNGe6MPukeVc5rHDdukcsur3kt4jFuSNwqRx5zyrFCg3YDAyc9M7VUVvHM5mvraO5mZNJZVd/DJVLlm5/wB5Ip/djEeR0wxPrVjxB7L9Lmt2McEdm6qXjuIQITGQMhiw2ZfPP51D4F4Td7Oa1vo/E09nBsopc+IkeMtvnKrk7D59jV9D7P7NWJPjSIRy+C88zwAYxgQ83Lj5g1RwXBnD8muWcd5PLJb39vI0NvfRbPPGgGC4P7zGSue+/rXY3fBt3dRCC81R5ICvLMsUMNu0/mGkGSqnbIFdXBAsaqkahEUBVVQFVQOgAGwFRZNcthOtqZ4xcOpZIuYc7Bepx+f5GpsPT9Nit4kggQRxIoRFHRQP1+dbZXCqWbYKCTsTgDc7DrReXSQoZJGCIoyzHoK5rUuPViiknSxu5oI+UtIsYVWU7syBiCygdTiguNK1aK7j8WBiyZK7q8ZBU4PusAf+RVJrXHcFvLHbxRyXlxKWCR24VyOT4yzEgKBn+FQL/VJ7iOHVtKnaeBYpA1qfdV+h+Hs4wRjqMgjPepubf7XEusaOrLcq6vLbuCpLA4mXlPcoWBxs2xG9FdnBBf8A2t2eSH7FyDwoxG4nDHclnzjbf556DrW2709g/jQELLsHU7JMo6BvJh2ft03FLh7iKO+iZ4wysjmKVWBBRx1AP3hv1H8OlO006dJXkku3lRs8kRSNVjBOV3AySBkZ798neordZ3qzKSuQQeV1OzRsOqsOx/XYjY5reah3+nsT4sBCTgYBOeSQDokgHUeR6rnbuDGsQLjPjkmRTiSFsKkZ7e4NnU9mJIPpuKCQ2ohtoVMx81ICD5yHb6DJ9KwNk8n76T3f6uMlF+TP8TfwHpU8LjYDA6D0pGoqFPpcToI+QKoOU5PcKMOjIR8J9aixXjxMIrgjc4ilwFSQ9lYdEf06Ht5C2NaZ4FkUo6hlIwwIyCPUUXZEViVqBzPafGWkt+z7s8A8n7un9rqO+RvVgrAgEEEHcEbgjsQaK1laKzNFDa+oooqubkOK/ZvBf3MN2s0lpcRHeWDCvIoGw5uxHZt9iR8rPQ+C7KzPPFDzTH4p5SZ52PmZHyR9MCryirtNCiiioCg0UUaFJ0DAhgCDsQdwQeoIp0VBx0/so00ymaFZbRzu32aaS3B/wqcD6Yqz0jgmztW50R5JOviTSy3L58wZGIH0Aq+oq7TRUmrKkaI8gl4kvLrVG03VLl9MjP7hLb+jF1k7A3Le9gjpgDJyNjXSrrekaURbWcf2i6xyiG2U3dw3o8mTy77+8wqy484Fg1a38N/cmTLQSgbxt5HzU9x/OuR9k+sizkbRru2W2vEyUdUAF0vXLMB7xxuGPUeorQ7PU9FGq2sS3Sz2nvLK8ayKrgjI5HZcgjfO3p0rz1eLYNTuLiDVL0afZ27+EtmWMD3QUkZmk6sPd+BfP8/YqiS6VA7+I0EbSDo7RozD/ERmoPLeGNCvvt8l5o/LbaWWRFhuPGSOdMf0kkUeMoObJU7dfLIrvrLhO3hunvI+dZZF5XUSP4XmSIumSd/0xV6RWJFBrxSIqv1fiWzs8farqKAnoHdVY/Jep/KqnUeJTd2ztolzbXFyuGCFg/Mo6rgEFSexO361FX17dxwRtLK4jjQFndtgoHUk1V21zb6jEt1ZzAkcwimUHsfeR1OCVJ6qfmMHBriPZLeJdS3DXsszaoGkSaGZ35VhYjZIT7uARg7bbdjXo97cx2sDSFCIo1LcsaFiFHZUUfwFFabHUOcmORfDnUZZOoYdOeNvvJ/EdDg1MxVVZTxalbpOqSwk5aIuhhmibpkA9j9QQe9bbfUHQ+FcKfEHwsisUmHmoGeVvNT067jegn1pmnVPiOM9B1J+QG5+lLEj/wDaX6M5/kv8ayitVTcD3j1Y+8x+bHeio5aR+g8NfNsM5+S9F+uflTtLJIV5EGFyT1zuTk/LfsNqlEUiKDURTrIilRV1RTNKoyKKKKqCiiigKKKKiiiiigdKiigKDRRVRjWHgrzc/KObHLzYHNjrjPXHpWw159q/tJle+Ol6dbj7WCQZLomCJcbkqvxSbbjGM+tVHf0q4eTgG9uFLXet3XjHcC25baGM+QQbsPmarPZZxLey3V3p91N9sS2OI7kb82G5eVmHXI3HfY9aDrtZ40srSQQyylpyMiGJXnlI8yiA8o9Tiq2y9pNjcSm2WR7e6IIjjuYntyzH4QOYYO+Nq4/gfV10jUry11X+inuJfGhupNlmXJwviHoN9u2cg4wKt/a5Jp1zZcpkSS8yv2IRESzeIWGyhMsVxnP+uKoqPZPdQCa5t9RVRq/jM0jTgF5UIGBGzdgcnA7EH5bPa7olvaLHf2ZFtqQlRYhEArXPMcEGNfix5436HOa6iy4GhvbK2/a1us12kSLJJllkBA7yKQScYz65qy0fgbT7N/EgtlEo2Ejl5pB8nkJK/Sgo9c4A/aH2e9EhsNSRY2eWMBjnlHOjDI5sbgH6biuyjQhQGbmYAAtgLzHucDpW6kRUVgRSxWeKWKiteKxIrZikRQaiKRFbCKxIoNZFFZEUUVbUUUqiCiiiqgooooCiiiooooooCiiiqgooooFXE+0X2fDUUFxbN4OoQ+9BKDyluXcIx+fQ9j6V21I1UeNcKapda3NJZarfSWskOEe0hUWzXPKPfZ5M5O/VVx1z0r1XRdBtrKIQ2sKwxjfCjqfNid2Pqaqtd9n1peXUV4/PFcREEPE3hs+PhDHGdvPrjaukqiFqejW90vJcwRzp5SIrgfLPSo2lcLWVoS1raQwMerJGqt/m61bUqgxpVlSoMTSIrKigwxSxWRpEUVjisTWdI0GBFYkVmRSorWRRWRooLKlTpVkFFFFAUUUUBTpUUBRRRQFFFFUFFFFEKinRRCpU6VUKlWVKgVKsqVBjSrKlVGJpGsqRoMaRpmioMDSNZGsTRWJop0UE+inRWVKiinQKinRQKinSoCinSoCinRQKiinVCoooohUU6VAqKdKqEaVZUqIVYms6xNBjRWVYmqERWJrOsDRSNLFOkagxIop06o//2Q=="/>
          <p:cNvSpPr>
            <a:spLocks noChangeAspect="1" noChangeArrowheads="1"/>
          </p:cNvSpPr>
          <p:nvPr/>
        </p:nvSpPr>
        <p:spPr bwMode="auto">
          <a:xfrm>
            <a:off x="63500" y="-935038"/>
            <a:ext cx="2362200" cy="19335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hAPEBUQDw8UEBAVFBQQEBQUFBAPFBAUFBUXFBQVFRQXHCYeFxojGRQUHy8gIygpLCwsFh4xNjMqNSYrLCkBCQoKDgwOGA8PFikcHRwpKSkqKSkpLCwpLCkpKSwpKSkpKSwpKSwpKSksKSkpKSwpKSwpKSkpNSkpKSkpLDUpLP/AABEIAMsA+AMBIgACEQEDEQH/xAAcAAACAgMBAQAAAAAAAAAAAAAAAQQFAgMGBwj/xABDEAACAQMCBAMFBQQJAgcBAAABAgMABBEFIQYSMUETUWEHIjJxgRRCUpGxFTOhwSNTYnKCktHw8SRjFyVUc5PC4Qj/xAAaAQEBAQEBAQEAAAAAAAAAAAAAAQIDBAYF/8QAIREBAQACAgICAwEAAAAAAAAAAAECEQMhMVEEEhNBYYH/2gAMAwEAAhEDEQA/APaqdKnW2Toop1ACnSp1FOiiigKKKKgdFFFFFOiigKKKKAooooCkTTqNqLYicj8JqW6i4zdk9uc1e+MrbH3RsP8AWqO5l5akzz4qocvM3JGMnuey/M1+dlluvq+HjmGP8it1TUOUda4bUbu6umMdpDJKehKKSF/xdAa9Qj4agBzN/St67J/l7/WrOJkUcqgKBsAAAB9B0q49XtOTK5TWPX9eK2nsk1GU5lEcI78zhm/Jc/rXU6X7LpoGR47wRMhzlIyxbzBJYbemK9FD0wa63ly9vDPh8U8zf+qNuFuf95K588YWtE3ANm3xxlvMl5P5GulLVqMmR9a5XPK+a7Y8OE8Yxyv/AIf6cMf9KCB0DNI38CetbV4N08dLOH/ID+tdDIKwKfxrNyvt0nFh6imXhKy/9JD/APGn+lKrnH1oqbPpHfCnRRX6z5UU6VOinQKKdQFFFOooooooCiiigKKKKAooooHRSozRTrCRAwKnoQQadFB55r9o8LlSP7p/EO1b7a38FAo+Lqx8271e8Y6tBbW4ecA5kSOPPZ3YDI+QyfpVNL1FeHPj+mT6H4/ybz4av6a3Wowb3tqlPRFENyKlev7anbXGTUlKjQipR90ev6VzjOdJtgf9/So7vhdq2sdqiMN6iY9FFPlcfMflWZbp/vtUe3IwfRzWwNsPmAP0qRbe2xz+dFYs/luc4oqpt6DRRTxX6z5MUUUZorKilRUDooooCiiiiiiiioCiiigKKKWaodFY5o5qB5rFmpFq4f2qccvpdsngJzXE5aOE9QhABLY7n3hig4b/APoLXgzQ2yODyczyAH4WOAAfI4GfrVrwTxUt/aKxYePGAkw78wHxfJgM/mO1eG6nJIXZpnZpmYtJk82Sd8k+dWHCLX0cwlsYpJGGzhVZlYdeV8bY/wCa58uH2nT1/F5/w57vivfZJcitUV9ynB6HaothcTPErzQNA5+JCVcqfmp6U3YHJ7enc+VeK7nl9HjnhyY9dxYxSYOfyqUHyKpbe4YndTjz9PKp8UtYjGU9t7HyqFK3at8j1Fc830rNXDTGE7sPUH+Fbe3rn+daIzgn1/lWfi/rVhnrbcG/0oqMZaKrjXp1FKiv1Xy4p0UUDFFFOoCiiiiiiiiiiiisJZlQFmYKo3JJCgD1J6URnSzUbULwxwvKieKVjaRVBA8TlUsADv1x1rndB1ebVra1vbe4+yxks1xCESbxCrFTHztgr06jzFDbqiaRNBrAmqAtWJesJHAGSQB5k4H51HNyT8ClvU+6v5nc/QGoqQXr5s9sGvzXOrvEvNi3IgiUAk5G7MB5lj+QFez8f6pPaafNcxyASIE5Bynk951U5GcscE9Tj0rl+DZbiazivboo/iFwJRGqvEocqA79Sm3XttnberrravMNG9md7cSIbhTbxN7zu5XnA8uTPMGPbIFex6bbQWkK29tGEjX6lj3Zj3Y+dTm0pqxNgRWK6TSMXJ/nWiUZ7Y8qlSLjYf8ANaWFYsl8u2OVnhH8Rh3rE3DDetzCtTLWLhj6enHn5J+2v9r4+JT9K0vr8I6vj5g1lNbhuoqvk0qPOSM/PcflXC8WW3ux+RhruXaZ+1o2HMrgjz33rW+sRr97+BqJNDUGa1rX4o5/ntWTa0uMjJoqjCsnyorlcLHqwz4rO30JToor9N8qKKKKB0xSp1AUUVzfFvHtnpgxcMxlZC8USqxMuCFwrY5QcnuaK6So13qcMJRZZUjaRxHEGYAyOeiqO5rkrzVNe5VuIrG35ATz2bSlp2XbDLMPc5uvu4/OuP8AaJxzb3NtFKoe2v7O4ina2uFMUvLnDhc7OM8pyPw52q6TbtNX4yla9k0+zMMLQRLPdXNyT4cKtjlVEBHO2GBySAK52TiG5uH8Fxb61ppz9qlMH2KKAA/EJpHMb467Ht1FXHFHs6g1SSLUbeVYbnlR1Zo0uIZlwGQSxNs2ARv5fIYk3PCV/eRG2v76IWxAWSO0gMDSqPumR2blXbooFXpKg23C1zaqJ9CvhJasOdbS4YzW7qf6mb4o/wCIqB7HrmWGS90+eE28kU32hIiwfw0m6qGGzAYXf+1Xo1lYxwRJDEvJGiiNFH3VUYGKqdF4TitZ5brxJZ7mbCySysrNyL8KKFUKqjbt2FNiSugxC6N5zSmVk8PlMshiC+kWeUE4FbtQmdF5kGQD7+BzMF7lB3I228um9QH4xs1u3snmEc8cYlIk/o1ZSMnldsBsDc/P0OMrriJFlhiWKaYTjmSWKMywqv4nkBwB0/OoqXEiMBID4mRlWJ5tvMdh9MVtNQZ42gYyRgtGSWljG5B6mSMefmvfqN+unW9Kj1C28MTyRo+GWSCQxt6HI6j0O1Rpyftrn5dLK/jmiX8iW/8ArVr7PLcDSbQY6wgkf3iSf1rz/jrhHXBbC28Q6lbLIHRgM3CYBUBh1Ye9/a+lekcFxyQaZbpdJ4EkcQSRXZRy8pIGTnG4wa3fA2SRG26Za38upt/l3Mfp1X5dN8keRtvnuOh+Vbmumb91GWz998xoPUZHM30GPWq9LOS1BbPiRE5dFXHg57xLkkr3K5J6kfhrCxontqhPbmugCq6hlIZSMgg5BB7g1oktaxY6yqB46w5KuZbOoz2mKy7TJVOlR5EqzkgqJJHWa6yq9461NFUx0rUy0bVk0IoqVKlFZbj2enSp16n4wqo1zim1suVZnJlf91DGrSzS/wB2Ndz8+lW5Fef6jwhqMOqyalYvbzeLGIylz4imIAKMIyg7e7nbHUirEqyfjqdWXn0a+WJyFDhInYZ6c0asSv1qbxjxU+nQLcratcRcyicqwUwocZcrjfy7b4zUAaLrU/77U4bVfw2tvznH/uSn9BVFpN9eR6v+zTenVLVoma68RIybfIYcrMoxkkKMd+fpV1E3XVazYw61p+ILhlSVRJDLGzLysOnMARkA7FT+orh7C4TV4pND1nEepQEiGXbLkD3ZEPdsYyPvKc+eOj0/2czWbyDTtTktbaRi5gMMVwEJ/q2c+7+R7ZzV7ovB1ra++E8afmaRriYLLO7vjmYuRt0AwMAYqbkO1b7Pp9RWN7XUoG57ciOO4ypW6QfCeuSQMb4377g1e6vw7aXgAuraOcKcr4iBivyPXHpVga5qLjNLyK5Glsk13BlfClEkOXHmCA2DuAdtxjao06OKJUUKihVUBVUAAKAMAADoMUzXLcB8dJqkTB18C8hPJdQHIMbA45gDvyk5+R2PryUHHY1CS4+0ag9hBHOba3trbH2y4K5BYnlZtz2UADG52poeja3rcFlC1xcvyRLgM3K745jgbKCetcvFxff36vLpVpA9srtGktxK0ZuChwxjRRsucjLHeqG3vr20557+WQaIw8N01ILNdPz5GEWFSwz5P61K0DSLvRrtYrSKS70m6bxFVd3smYA5PMfhxjr1x5je6RV3On2vEfirMr2WswAL4Ujs6R8hyCiHZkYnfAyNjv3ueHfaTHCptNX5bK9gwjAqQk69FeIKN8+Q+Y22HQ69wPBd3EN3zyW9zCwIlhKq7qPuNkEEfyyO9Xb2yFgxRSw6MVUsPkeoptVXb6hdPclPsqiz5AyXHigs7HcDwsZA/wDysp4mtyZYlLRElpYlGSD3kiHn5r36jfrOubyOPHiSKnMQq8zKnMx2AGTudxtWbEAZJwB1ztistIENxJOoaPljjYZVjiRmHmFHur9SflW2PT0B5mzI46M55iP7o6L9AKjyQmImaD3429+SNcHmzv4kX9ruR0br16zYJ1kUOjBlO4I6GgZFYEVsNYmoqqmtWhJkhXmUnMsQxuT1ePybzXo3od6kQypIodG5lPQ/qCOxB6g7ipTkAEkgAdSdgPme1U0rMX8W0QuTjxc/0cMo8wx+/joygg9CemDUTnjqPJDUi2ullXK5BBw6nZkburDsf99KyZajUqqlt6gzW1XrxVFkgrOnSZOelgqLJFV/LbVEltazp2majdKKsZbWlU06fZ6jRToru/KGKiarpcd1C8EwJjccrBWZDj0ZSCKl0UHGWvsvgjHh/bb5oBsITcusYH4fdAOPTNdLpOiW9mnh20KQp1IUY5j5serH1OanVHj1CJ3eNJUZ0AMihgxjznHMB8PQ9fKru01IkVovr6OCNpZnWONAWd2OAoHcmuJ0niO91kzPYTx2VpFIYVkaL7RNMygEtykhY1wRjOTvWni/RZn0qW11PU4PFkdRbSFBbKzqwKRsMnmyRvgbeuKaNrQ8dzSp41ppV1cW+OZZS0FsHX8SJIwYj1wM1xd5Kuosdb0EPHf25xd27ry/aE7qwHuu2ARsd8diBS0mWVx4OvWmpTyR4SOCKFns3VRyqQsGBIcDq5IrrOHdJvZb0Xbo2n2EUZitrEMoLkggyyxx+4hwTgbnYVfCOYuE/aqLreiHwdTg926tz1lwPejkH3iQDgn4htsRta6Zwgt+U1a1Nxo19ICJ18NSHbbmJikHvAkZztnuM129jw3aW80lxDbpHNN++dRgv337Dffbqd6sqm1coOBPHZH1K7l1Dw25443WOCAMOjNDGMOR/aJrqMU6jpqELNyLNGz/AIQ6M35A5oNxrA1wt7xHc3uryaVBObKOCMSyyKqNPOTyHliLgqgAfrgnY1p4l0vU9Nia9stRmuliBkmt7vw5g8Y3Yo6qpUgb4/4oI/EN4mvrNaWtkLhIHKG6klFssUw/qSEZmI77AEfMVG0LUZkX9j8RRAiReSCctzR3CgjCNKCMODy4OxO2d+ujhezvI/8AzTRkSa0vMy3FlK4iaKUMVfwpDtswbHpjrti24g0K+1xY7e6tF0+1SQTSMZkuJ3KggLEEHKvxfET9Ko6e6vbLS7ZfEeO1tkxHGDkAdSFUbknqaykiKH7Rbe+jgPJGCMSgjaSM9A+Po3ffBrbp+jLFbx28jtciMKOefkkZipypbbBI7H0FTqy0hrqkJQSCQcpyB+LI2K8vXmB2K4zWBnlf4I+RfxSZz9Ixv/mK/KtV3p5jkNzbqPEIxKmwE6jyb7rjseh6HsRKtLtJl50O24IIIZWHVWB6EeVBpXT1yGkJlYbgvggf3UHuj8s+tSSKzIpEVFV97YFj4sRCTAYyc8sgH3JAOq+vUdu4ONreCTKkcki/vIzglc9CD95T2YbH55AsDUO+08SYYEpKufDcblc9Rj7ynup2PzwaNSs2Wtbx1HstUV3MEhVZ1+JVOVYfiT+ancd+xM0rUXaG8NaHt6sCtYMlGtqmS2oqxeKippr7OoqDq+uW1mniXU8cKebsFz6KOrH0FTq5X2h8DR6tbcmyXEeXtpfwN+EnrytjB+h7VuPK0Diy9vdtMsSsZ6XV5zW8WPOOH95J/AVd6Sk0EYju7xLi4dmKEokAO2eREByVGD5mvNeEeLdVvpDpU1xHY3MClZpWQy3MwU4PhhvcDBcZbfOeYV1T6bpOkMLi8n8W7+7Ncubi5c/9tNyPkiitaQ9S1XXbUvK1raXduoL4ikkgkRVGTkybNsK4P2V8cW1lHcS3qzRm5uDKJvCd4SPIuvcMzZ28q9Ge/n1W0uYYrWa0WSIxQzXKiPxPEBVmEQJcAKcjIGc1Y8KcMJp9lHZhvFCA8zFQvOzMWYld8bnH0q76NduL0bh6WOeS+4evbeW2mbmmt5TIYg/X3WQEqdztgEZxuKurjg261CWGTVZYfCgcTR21ssnI0g6NLLJ7zAfhAArsYolQBVUKo6AAKB8gOlZ1m1ZBitF7exwIZJWCIoySf97n0rfXnntp+1JaRXFuC0cMwkuUABzH5nyAOxPbmqRVqOINTun/AOisY4bfOBPdyFTIOvNHCgzjyJIzU7Rr3UFMn7SS2jiXJSWKRlBX+0r/AA7etTeHuILe/gW4tZA6MBkDHNGe6MPukeVc5rHDdukcsur3kt4jFuSNwqRx5zyrFCg3YDAyc9M7VUVvHM5mvraO5mZNJZVd/DJVLlm5/wB5Ip/djEeR0wxPrVjxB7L9Lmt2McEdm6qXjuIQITGQMhiw2ZfPP51D4F4Td7Oa1vo/E09nBsopc+IkeMtvnKrk7D59jV9D7P7NWJPjSIRy+C88zwAYxgQ83Lj5g1RwXBnD8muWcd5PLJb39vI0NvfRbPPGgGC4P7zGSue+/rXY3fBt3dRCC81R5ICvLMsUMNu0/mGkGSqnbIFdXBAsaqkahEUBVVQFVQOgAGwFRZNcthOtqZ4xcOpZIuYc7Bepx+f5GpsPT9Nit4kggQRxIoRFHRQP1+dbZXCqWbYKCTsTgDc7DrReXSQoZJGCIoyzHoK5rUuPViiknSxu5oI+UtIsYVWU7syBiCygdTiguNK1aK7j8WBiyZK7q8ZBU4PusAf+RVJrXHcFvLHbxRyXlxKWCR24VyOT4yzEgKBn+FQL/VJ7iOHVtKnaeBYpA1qfdV+h+Hs4wRjqMgjPepubf7XEusaOrLcq6vLbuCpLA4mXlPcoWBxs2xG9FdnBBf8A2t2eSH7FyDwoxG4nDHclnzjbf556DrW2709g/jQELLsHU7JMo6BvJh2ft03FLh7iKO+iZ4wysjmKVWBBRx1AP3hv1H8OlO006dJXkku3lRs8kRSNVjBOV3AySBkZ798neordZ3qzKSuQQeV1OzRsOqsOx/XYjY5reah3+nsT4sBCTgYBOeSQDokgHUeR6rnbuDGsQLjPjkmRTiSFsKkZ7e4NnU9mJIPpuKCQ2ohtoVMx81ICD5yHb6DJ9KwNk8n76T3f6uMlF+TP8TfwHpU8LjYDA6D0pGoqFPpcToI+QKoOU5PcKMOjIR8J9aixXjxMIrgjc4ilwFSQ9lYdEf06Ht5C2NaZ4FkUo6hlIwwIyCPUUXZEViVqBzPafGWkt+z7s8A8n7un9rqO+RvVgrAgEEEHcEbgjsQaK1laKzNFDa+oooqubkOK/ZvBf3MN2s0lpcRHeWDCvIoGw5uxHZt9iR8rPQ+C7KzPPFDzTH4p5SZ52PmZHyR9MCryirtNCiiioCg0UUaFJ0DAhgCDsQdwQeoIp0VBx0/so00ymaFZbRzu32aaS3B/wqcD6Yqz0jgmztW50R5JOviTSy3L58wZGIH0Aq+oq7TRUmrKkaI8gl4kvLrVG03VLl9MjP7hLb+jF1k7A3Le9gjpgDJyNjXSrrekaURbWcf2i6xyiG2U3dw3o8mTy77+8wqy484Fg1a38N/cmTLQSgbxt5HzU9x/OuR9k+sizkbRru2W2vEyUdUAF0vXLMB7xxuGPUeorQ7PU9FGq2sS3Sz2nvLK8ayKrgjI5HZcgjfO3p0rz1eLYNTuLiDVL0afZ27+EtmWMD3QUkZmk6sPd+BfP8/YqiS6VA7+I0EbSDo7RozD/ERmoPLeGNCvvt8l5o/LbaWWRFhuPGSOdMf0kkUeMoObJU7dfLIrvrLhO3hunvI+dZZF5XUSP4XmSIumSd/0xV6RWJFBrxSIqv1fiWzs8farqKAnoHdVY/Jep/KqnUeJTd2ztolzbXFyuGCFg/Mo6rgEFSexO361FX17dxwRtLK4jjQFndtgoHUk1V21zb6jEt1ZzAkcwimUHsfeR1OCVJ6qfmMHBriPZLeJdS3DXsszaoGkSaGZ35VhYjZIT7uARg7bbdjXo97cx2sDSFCIo1LcsaFiFHZUUfwFFabHUOcmORfDnUZZOoYdOeNvvJ/EdDg1MxVVZTxalbpOqSwk5aIuhhmibpkA9j9QQe9bbfUHQ+FcKfEHwsisUmHmoGeVvNT067jegn1pmnVPiOM9B1J+QG5+lLEj/wDaX6M5/kv8ayitVTcD3j1Y+8x+bHeio5aR+g8NfNsM5+S9F+uflTtLJIV5EGFyT1zuTk/LfsNqlEUiKDURTrIilRV1RTNKoyKKKKqCiiigKKKKiiiiigdKiigKDRRVRjWHgrzc/KObHLzYHNjrjPXHpWw159q/tJle+Ol6dbj7WCQZLomCJcbkqvxSbbjGM+tVHf0q4eTgG9uFLXet3XjHcC25baGM+QQbsPmarPZZxLey3V3p91N9sS2OI7kb82G5eVmHXI3HfY9aDrtZ40srSQQyylpyMiGJXnlI8yiA8o9Tiq2y9pNjcSm2WR7e6IIjjuYntyzH4QOYYO+Nq4/gfV10jUry11X+inuJfGhupNlmXJwviHoN9u2cg4wKt/a5Jp1zZcpkSS8yv2IRESzeIWGyhMsVxnP+uKoqPZPdQCa5t9RVRq/jM0jTgF5UIGBGzdgcnA7EH5bPa7olvaLHf2ZFtqQlRYhEArXPMcEGNfix5436HOa6iy4GhvbK2/a1us12kSLJJllkBA7yKQScYz65qy0fgbT7N/EgtlEo2Ejl5pB8nkJK/Sgo9c4A/aH2e9EhsNSRY2eWMBjnlHOjDI5sbgH6biuyjQhQGbmYAAtgLzHucDpW6kRUVgRSxWeKWKiteKxIrZikRQaiKRFbCKxIoNZFFZEUUVbUUUqiCiiiqgooooCiiiooooooCiiiqgooooFXE+0X2fDUUFxbN4OoQ+9BKDyluXcIx+fQ9j6V21I1UeNcKapda3NJZarfSWskOEe0hUWzXPKPfZ5M5O/VVx1z0r1XRdBtrKIQ2sKwxjfCjqfNid2Pqaqtd9n1peXUV4/PFcREEPE3hs+PhDHGdvPrjaukqiFqejW90vJcwRzp5SIrgfLPSo2lcLWVoS1raQwMerJGqt/m61bUqgxpVlSoMTSIrKigwxSxWRpEUVjisTWdI0GBFYkVmRSorWRRWRooLKlTpVkFFFFAUUUUBTpUUBRRRQFFFFUFFFFEKinRRCpU6VUKlWVKgVKsqVBjSrKlVGJpGsqRoMaRpmioMDSNZGsTRWJop0UE+inRWVKiinQKinRQKinSoCinSoCinRQKiinVCoooohUU6VAqKdKqEaVZUqIVYms6xNBjRWVYmqERWJrOsDRSNLFOkagxIop06o//2Q=="/>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data:image/jpeg;base64,/9j/4AAQSkZJRgABAQAAAQABAAD/2wCEAAkGBhAPEBUQDw8UEBAVFBQQEBQUFBAPFBAUFBUXFBQVFRQXHCYeFxojGRQUHy8gIygpLCwsFh4xNjMqNSYrLCkBCQoKDgwOGA8PFikcHRwpKSkqKSkpLCwpLCkpKSwpKSkpKSwpKSwpKSksKSkpKSwpKSwpKSkpNSkpKSkpLDUpLP/AABEIAMsA+AMBIgACEQEDEQH/xAAcAAACAgMBAQAAAAAAAAAAAAAAAQQFAgMGBwj/xABDEAACAQMCBAMFBQQJAgcBAAABAgMABBEFIQYSMUETUWEHIjJxgRRCUpGxFTOhwSNTYnKCktHw8SRjFyVUc5PC4Qj/xAAaAQEBAQEBAQEAAAAAAAAAAAAAAQIDBAYF/8QAIREBAQACAgICAwEAAAAAAAAAAAECEQMhMVEEEhNBYYH/2gAMAwEAAhEDEQA/APaqdKnW2Toop1ACnSp1FOiiigKKKKgdFFFFFOiigKKKKAooooCkTTqNqLYicj8JqW6i4zdk9uc1e+MrbH3RsP8AWqO5l5akzz4qocvM3JGMnuey/M1+dlluvq+HjmGP8it1TUOUda4bUbu6umMdpDJKehKKSF/xdAa9Qj4agBzN/St67J/l7/WrOJkUcqgKBsAAAB9B0q49XtOTK5TWPX9eK2nsk1GU5lEcI78zhm/Jc/rXU6X7LpoGR47wRMhzlIyxbzBJYbemK9FD0wa63ly9vDPh8U8zf+qNuFuf95K588YWtE3ANm3xxlvMl5P5GulLVqMmR9a5XPK+a7Y8OE8Yxyv/AIf6cMf9KCB0DNI38CetbV4N08dLOH/ID+tdDIKwKfxrNyvt0nFh6imXhKy/9JD/APGn+lKrnH1oqbPpHfCnRRX6z5UU6VOinQKKdQFFFOooooooCiiigKKKKAooooHRSozRTrCRAwKnoQQadFB55r9o8LlSP7p/EO1b7a38FAo+Lqx8271e8Y6tBbW4ecA5kSOPPZ3YDI+QyfpVNL1FeHPj+mT6H4/ybz4av6a3Wowb3tqlPRFENyKlev7anbXGTUlKjQipR90ev6VzjOdJtgf9/So7vhdq2sdqiMN6iY9FFPlcfMflWZbp/vtUe3IwfRzWwNsPmAP0qRbe2xz+dFYs/luc4oqpt6DRRTxX6z5MUUUZorKilRUDooooCiiiiiiiioCiiigKKKWaodFY5o5qB5rFmpFq4f2qccvpdsngJzXE5aOE9QhABLY7n3hig4b/APoLXgzQ2yODyczyAH4WOAAfI4GfrVrwTxUt/aKxYePGAkw78wHxfJgM/mO1eG6nJIXZpnZpmYtJk82Sd8k+dWHCLX0cwlsYpJGGzhVZlYdeV8bY/wCa58uH2nT1/F5/w57vivfZJcitUV9ynB6HaothcTPErzQNA5+JCVcqfmp6U3YHJ7enc+VeK7nl9HjnhyY9dxYxSYOfyqUHyKpbe4YndTjz9PKp8UtYjGU9t7HyqFK3at8j1Fc830rNXDTGE7sPUH+Fbe3rn+daIzgn1/lWfi/rVhnrbcG/0oqMZaKrjXp1FKiv1Xy4p0UUDFFFOoCiiiiiiiiiiiisJZlQFmYKo3JJCgD1J6URnSzUbULwxwvKieKVjaRVBA8TlUsADv1x1rndB1ebVra1vbe4+yxks1xCESbxCrFTHztgr06jzFDbqiaRNBrAmqAtWJesJHAGSQB5k4H51HNyT8ClvU+6v5nc/QGoqQXr5s9sGvzXOrvEvNi3IgiUAk5G7MB5lj+QFez8f6pPaafNcxyASIE5Bynk951U5GcscE9Tj0rl+DZbiazivboo/iFwJRGqvEocqA79Sm3XttnberrravMNG9md7cSIbhTbxN7zu5XnA8uTPMGPbIFex6bbQWkK29tGEjX6lj3Zj3Y+dTm0pqxNgRWK6TSMXJ/nWiUZ7Y8qlSLjYf8ANaWFYsl8u2OVnhH8Rh3rE3DDetzCtTLWLhj6enHn5J+2v9r4+JT9K0vr8I6vj5g1lNbhuoqvk0qPOSM/PcflXC8WW3ux+RhruXaZ+1o2HMrgjz33rW+sRr97+BqJNDUGa1rX4o5/ntWTa0uMjJoqjCsnyorlcLHqwz4rO30JToor9N8qKKKKB0xSp1AUUVzfFvHtnpgxcMxlZC8USqxMuCFwrY5QcnuaK6So13qcMJRZZUjaRxHEGYAyOeiqO5rkrzVNe5VuIrG35ATz2bSlp2XbDLMPc5uvu4/OuP8AaJxzb3NtFKoe2v7O4ina2uFMUvLnDhc7OM8pyPw52q6TbtNX4yla9k0+zMMLQRLPdXNyT4cKtjlVEBHO2GBySAK52TiG5uH8Fxb61ppz9qlMH2KKAA/EJpHMb467Ht1FXHFHs6g1SSLUbeVYbnlR1Zo0uIZlwGQSxNs2ARv5fIYk3PCV/eRG2v76IWxAWSO0gMDSqPumR2blXbooFXpKg23C1zaqJ9CvhJasOdbS4YzW7qf6mb4o/wCIqB7HrmWGS90+eE28kU32hIiwfw0m6qGGzAYXf+1Xo1lYxwRJDEvJGiiNFH3VUYGKqdF4TitZ5brxJZ7mbCySysrNyL8KKFUKqjbt2FNiSugxC6N5zSmVk8PlMshiC+kWeUE4FbtQmdF5kGQD7+BzMF7lB3I228um9QH4xs1u3snmEc8cYlIk/o1ZSMnldsBsDc/P0OMrriJFlhiWKaYTjmSWKMywqv4nkBwB0/OoqXEiMBID4mRlWJ5tvMdh9MVtNQZ42gYyRgtGSWljG5B6mSMefmvfqN+unW9Kj1C28MTyRo+GWSCQxt6HI6j0O1Rpyftrn5dLK/jmiX8iW/8ArVr7PLcDSbQY6wgkf3iSf1rz/jrhHXBbC28Q6lbLIHRgM3CYBUBh1Ye9/a+lekcFxyQaZbpdJ4EkcQSRXZRy8pIGTnG4wa3fA2SRG26Za38upt/l3Mfp1X5dN8keRtvnuOh+Vbmumb91GWz998xoPUZHM30GPWq9LOS1BbPiRE5dFXHg57xLkkr3K5J6kfhrCxontqhPbmugCq6hlIZSMgg5BB7g1oktaxY6yqB46w5KuZbOoz2mKy7TJVOlR5EqzkgqJJHWa6yq9461NFUx0rUy0bVk0IoqVKlFZbj2enSp16n4wqo1zim1suVZnJlf91DGrSzS/wB2Ndz8+lW5Fef6jwhqMOqyalYvbzeLGIylz4imIAKMIyg7e7nbHUirEqyfjqdWXn0a+WJyFDhInYZ6c0asSv1qbxjxU+nQLcratcRcyicqwUwocZcrjfy7b4zUAaLrU/77U4bVfw2tvznH/uSn9BVFpN9eR6v+zTenVLVoma68RIybfIYcrMoxkkKMd+fpV1E3XVazYw61p+ILhlSVRJDLGzLysOnMARkA7FT+orh7C4TV4pND1nEepQEiGXbLkD3ZEPdsYyPvKc+eOj0/2czWbyDTtTktbaRi5gMMVwEJ/q2c+7+R7ZzV7ovB1ra++E8afmaRriYLLO7vjmYuRt0AwMAYqbkO1b7Pp9RWN7XUoG57ciOO4ypW6QfCeuSQMb4377g1e6vw7aXgAuraOcKcr4iBivyPXHpVga5qLjNLyK5Glsk13BlfClEkOXHmCA2DuAdtxjao06OKJUUKihVUBVUAAKAMAADoMUzXLcB8dJqkTB18C8hPJdQHIMbA45gDvyk5+R2PryUHHY1CS4+0ag9hBHOba3trbH2y4K5BYnlZtz2UADG52poeja3rcFlC1xcvyRLgM3K745jgbKCetcvFxff36vLpVpA9srtGktxK0ZuChwxjRRsucjLHeqG3vr20557+WQaIw8N01ILNdPz5GEWFSwz5P61K0DSLvRrtYrSKS70m6bxFVd3smYA5PMfhxjr1x5je6RV3On2vEfirMr2WswAL4Ujs6R8hyCiHZkYnfAyNjv3ueHfaTHCptNX5bK9gwjAqQk69FeIKN8+Q+Y22HQ69wPBd3EN3zyW9zCwIlhKq7qPuNkEEfyyO9Xb2yFgxRSw6MVUsPkeoptVXb6hdPclPsqiz5AyXHigs7HcDwsZA/wDysp4mtyZYlLRElpYlGSD3kiHn5r36jfrOubyOPHiSKnMQq8zKnMx2AGTudxtWbEAZJwB1ztistIENxJOoaPljjYZVjiRmHmFHur9SflW2PT0B5mzI46M55iP7o6L9AKjyQmImaD3429+SNcHmzv4kX9ruR0br16zYJ1kUOjBlO4I6GgZFYEVsNYmoqqmtWhJkhXmUnMsQxuT1ePybzXo3od6kQypIodG5lPQ/qCOxB6g7ipTkAEkgAdSdgPme1U0rMX8W0QuTjxc/0cMo8wx+/joygg9CemDUTnjqPJDUi2ullXK5BBw6nZkburDsf99KyZajUqqlt6gzW1XrxVFkgrOnSZOelgqLJFV/LbVEltazp2majdKKsZbWlU06fZ6jRToru/KGKiarpcd1C8EwJjccrBWZDj0ZSCKl0UHGWvsvgjHh/bb5oBsITcusYH4fdAOPTNdLpOiW9mnh20KQp1IUY5j5serH1OanVHj1CJ3eNJUZ0AMihgxjznHMB8PQ9fKru01IkVovr6OCNpZnWONAWd2OAoHcmuJ0niO91kzPYTx2VpFIYVkaL7RNMygEtykhY1wRjOTvWni/RZn0qW11PU4PFkdRbSFBbKzqwKRsMnmyRvgbeuKaNrQ8dzSp41ppV1cW+OZZS0FsHX8SJIwYj1wM1xd5Kuosdb0EPHf25xd27ry/aE7qwHuu2ARsd8diBS0mWVx4OvWmpTyR4SOCKFns3VRyqQsGBIcDq5IrrOHdJvZb0Xbo2n2EUZitrEMoLkggyyxx+4hwTgbnYVfCOYuE/aqLreiHwdTg926tz1lwPejkH3iQDgn4htsRta6Zwgt+U1a1Nxo19ICJ18NSHbbmJikHvAkZztnuM129jw3aW80lxDbpHNN++dRgv337Dffbqd6sqm1coOBPHZH1K7l1Dw25443WOCAMOjNDGMOR/aJrqMU6jpqELNyLNGz/AIQ6M35A5oNxrA1wt7xHc3uryaVBObKOCMSyyKqNPOTyHliLgqgAfrgnY1p4l0vU9Nia9stRmuliBkmt7vw5g8Y3Yo6qpUgb4/4oI/EN4mvrNaWtkLhIHKG6klFssUw/qSEZmI77AEfMVG0LUZkX9j8RRAiReSCctzR3CgjCNKCMODy4OxO2d+ujhezvI/8AzTRkSa0vMy3FlK4iaKUMVfwpDtswbHpjrti24g0K+1xY7e6tF0+1SQTSMZkuJ3KggLEEHKvxfET9Ko6e6vbLS7ZfEeO1tkxHGDkAdSFUbknqaykiKH7Rbe+jgPJGCMSgjaSM9A+Po3ffBrbp+jLFbx28jtciMKOefkkZipypbbBI7H0FTqy0hrqkJQSCQcpyB+LI2K8vXmB2K4zWBnlf4I+RfxSZz9Ixv/mK/KtV3p5jkNzbqPEIxKmwE6jyb7rjseh6HsRKtLtJl50O24IIIZWHVWB6EeVBpXT1yGkJlYbgvggf3UHuj8s+tSSKzIpEVFV97YFj4sRCTAYyc8sgH3JAOq+vUdu4ONreCTKkcki/vIzglc9CD95T2YbH55AsDUO+08SYYEpKufDcblc9Rj7ynup2PzwaNSs2Wtbx1HstUV3MEhVZ1+JVOVYfiT+ancd+xM0rUXaG8NaHt6sCtYMlGtqmS2oqxeKippr7OoqDq+uW1mniXU8cKebsFz6KOrH0FTq5X2h8DR6tbcmyXEeXtpfwN+EnrytjB+h7VuPK0Diy9vdtMsSsZ6XV5zW8WPOOH95J/AVd6Sk0EYju7xLi4dmKEokAO2eREByVGD5mvNeEeLdVvpDpU1xHY3MClZpWQy3MwU4PhhvcDBcZbfOeYV1T6bpOkMLi8n8W7+7Ncubi5c/9tNyPkiitaQ9S1XXbUvK1raXduoL4ikkgkRVGTkybNsK4P2V8cW1lHcS3qzRm5uDKJvCd4SPIuvcMzZ28q9Ge/n1W0uYYrWa0WSIxQzXKiPxPEBVmEQJcAKcjIGc1Y8KcMJp9lHZhvFCA8zFQvOzMWYld8bnH0q76NduL0bh6WOeS+4evbeW2mbmmt5TIYg/X3WQEqdztgEZxuKurjg261CWGTVZYfCgcTR21ssnI0g6NLLJ7zAfhAArsYolQBVUKo6AAKB8gOlZ1m1ZBitF7exwIZJWCIoySf97n0rfXnntp+1JaRXFuC0cMwkuUABzH5nyAOxPbmqRVqOINTun/AOisY4bfOBPdyFTIOvNHCgzjyJIzU7Rr3UFMn7SS2jiXJSWKRlBX+0r/AA7etTeHuILe/gW4tZA6MBkDHNGe6MPukeVc5rHDdukcsur3kt4jFuSNwqRx5zyrFCg3YDAyc9M7VUVvHM5mvraO5mZNJZVd/DJVLlm5/wB5Ip/djEeR0wxPrVjxB7L9Lmt2McEdm6qXjuIQITGQMhiw2ZfPP51D4F4Td7Oa1vo/E09nBsopc+IkeMtvnKrk7D59jV9D7P7NWJPjSIRy+C88zwAYxgQ83Lj5g1RwXBnD8muWcd5PLJb39vI0NvfRbPPGgGC4P7zGSue+/rXY3fBt3dRCC81R5ICvLMsUMNu0/mGkGSqnbIFdXBAsaqkahEUBVVQFVQOgAGwFRZNcthOtqZ4xcOpZIuYc7Bepx+f5GpsPT9Nit4kggQRxIoRFHRQP1+dbZXCqWbYKCTsTgDc7DrReXSQoZJGCIoyzHoK5rUuPViiknSxu5oI+UtIsYVWU7syBiCygdTiguNK1aK7j8WBiyZK7q8ZBU4PusAf+RVJrXHcFvLHbxRyXlxKWCR24VyOT4yzEgKBn+FQL/VJ7iOHVtKnaeBYpA1qfdV+h+Hs4wRjqMgjPepubf7XEusaOrLcq6vLbuCpLA4mXlPcoWBxs2xG9FdnBBf8A2t2eSH7FyDwoxG4nDHclnzjbf556DrW2709g/jQELLsHU7JMo6BvJh2ft03FLh7iKO+iZ4wysjmKVWBBRx1AP3hv1H8OlO006dJXkku3lRs8kRSNVjBOV3AySBkZ798neordZ3qzKSuQQeV1OzRsOqsOx/XYjY5reah3+nsT4sBCTgYBOeSQDokgHUeR6rnbuDGsQLjPjkmRTiSFsKkZ7e4NnU9mJIPpuKCQ2ohtoVMx81ICD5yHb6DJ9KwNk8n76T3f6uMlF+TP8TfwHpU8LjYDA6D0pGoqFPpcToI+QKoOU5PcKMOjIR8J9aixXjxMIrgjc4ilwFSQ9lYdEf06Ht5C2NaZ4FkUo6hlIwwIyCPUUXZEViVqBzPafGWkt+z7s8A8n7un9rqO+RvVgrAgEEEHcEbgjsQaK1laKzNFDa+oooqubkOK/ZvBf3MN2s0lpcRHeWDCvIoGw5uxHZt9iR8rPQ+C7KzPPFDzTH4p5SZ52PmZHyR9MCryirtNCiiioCg0UUaFJ0DAhgCDsQdwQeoIp0VBx0/so00ymaFZbRzu32aaS3B/wqcD6Yqz0jgmztW50R5JOviTSy3L58wZGIH0Aq+oq7TRUmrKkaI8gl4kvLrVG03VLl9MjP7hLb+jF1k7A3Le9gjpgDJyNjXSrrekaURbWcf2i6xyiG2U3dw3o8mTy77+8wqy484Fg1a38N/cmTLQSgbxt5HzU9x/OuR9k+sizkbRru2W2vEyUdUAF0vXLMB7xxuGPUeorQ7PU9FGq2sS3Sz2nvLK8ayKrgjI5HZcgjfO3p0rz1eLYNTuLiDVL0afZ27+EtmWMD3QUkZmk6sPd+BfP8/YqiS6VA7+I0EbSDo7RozD/ERmoPLeGNCvvt8l5o/LbaWWRFhuPGSOdMf0kkUeMoObJU7dfLIrvrLhO3hunvI+dZZF5XUSP4XmSIumSd/0xV6RWJFBrxSIqv1fiWzs8farqKAnoHdVY/Jep/KqnUeJTd2ztolzbXFyuGCFg/Mo6rgEFSexO361FX17dxwRtLK4jjQFndtgoHUk1V21zb6jEt1ZzAkcwimUHsfeR1OCVJ6qfmMHBriPZLeJdS3DXsszaoGkSaGZ35VhYjZIT7uARg7bbdjXo97cx2sDSFCIo1LcsaFiFHZUUfwFFabHUOcmORfDnUZZOoYdOeNvvJ/EdDg1MxVVZTxalbpOqSwk5aIuhhmibpkA9j9QQe9bbfUHQ+FcKfEHwsisUmHmoGeVvNT067jegn1pmnVPiOM9B1J+QG5+lLEj/wDaX6M5/kv8ayitVTcD3j1Y+8x+bHeio5aR+g8NfNsM5+S9F+uflTtLJIV5EGFyT1zuTk/LfsNqlEUiKDURTrIilRV1RTNKoyKKKKqCiiigKKKKiiiiigdKiigKDRRVRjWHgrzc/KObHLzYHNjrjPXHpWw159q/tJle+Ol6dbj7WCQZLomCJcbkqvxSbbjGM+tVHf0q4eTgG9uFLXet3XjHcC25baGM+QQbsPmarPZZxLey3V3p91N9sS2OI7kb82G5eVmHXI3HfY9aDrtZ40srSQQyylpyMiGJXnlI8yiA8o9Tiq2y9pNjcSm2WR7e6IIjjuYntyzH4QOYYO+Nq4/gfV10jUry11X+inuJfGhupNlmXJwviHoN9u2cg4wKt/a5Jp1zZcpkSS8yv2IRESzeIWGyhMsVxnP+uKoqPZPdQCa5t9RVRq/jM0jTgF5UIGBGzdgcnA7EH5bPa7olvaLHf2ZFtqQlRYhEArXPMcEGNfix5436HOa6iy4GhvbK2/a1us12kSLJJllkBA7yKQScYz65qy0fgbT7N/EgtlEo2Ejl5pB8nkJK/Sgo9c4A/aH2e9EhsNSRY2eWMBjnlHOjDI5sbgH6biuyjQhQGbmYAAtgLzHucDpW6kRUVgRSxWeKWKiteKxIrZikRQaiKRFbCKxIoNZFFZEUUVbUUUqiCiiiqgooooCiiiooooooCiiiqgooooFXE+0X2fDUUFxbN4OoQ+9BKDyluXcIx+fQ9j6V21I1UeNcKapda3NJZarfSWskOEe0hUWzXPKPfZ5M5O/VVx1z0r1XRdBtrKIQ2sKwxjfCjqfNid2Pqaqtd9n1peXUV4/PFcREEPE3hs+PhDHGdvPrjaukqiFqejW90vJcwRzp5SIrgfLPSo2lcLWVoS1raQwMerJGqt/m61bUqgxpVlSoMTSIrKigwxSxWRpEUVjisTWdI0GBFYkVmRSorWRRWRooLKlTpVkFFFFAUUUUBTpUUBRRRQFFFFUFFFFEKinRRCpU6VUKlWVKgVKsqVBjSrKlVGJpGsqRoMaRpmioMDSNZGsTRWJop0UE+inRWVKiinQKinRQKinSoCinSoCinRQKiinVCoooohUU6VAqKdKqEaVZUqIVYms6xNBjRWVYmqERWJrOsDRSNLFOkagxIop06o//2Q=="/>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6" name="AutoShape 12" descr="data:image/jpeg;base64,/9j/4AAQSkZJRgABAQAAAQABAAD/2wCEAAkGBhAPEBUQDw8UEBAVFBQQEBQUFBAPFBAUFBUXFBQVFRQXHCYeFxojGRQUHy8gIygpLCwsFh4xNjMqNSYrLCkBCQoKDgwOGA8PFikcHRwpKSkqKSkpLCwpLCkpKSwpKSkpKSwpKSwpKSksKSkpKSwpKSwpKSkpNSkpKSkpLDUpLP/AABEIAMsA+AMBIgACEQEDEQH/xAAcAAACAgMBAQAAAAAAAAAAAAAAAQQFAgMGBwj/xABDEAACAQMCBAMFBQQJAgcBAAABAgMABBEFIQYSMUETUWEHIjJxgRRCUpGxFTOhwSNTYnKCktHw8SRjFyVUc5PC4Qj/xAAaAQEBAQEBAQEAAAAAAAAAAAAAAQIDBAYF/8QAIREBAQACAgICAwEAAAAAAAAAAAECEQMhMVEEEhNBYYH/2gAMAwEAAhEDEQA/APaqdKnW2Toop1ACnSp1FOiiigKKKKgdFFFFFOiigKKKKAooooCkTTqNqLYicj8JqW6i4zdk9uc1e+MrbH3RsP8AWqO5l5akzz4qocvM3JGMnuey/M1+dlluvq+HjmGP8it1TUOUda4bUbu6umMdpDJKehKKSF/xdAa9Qj4agBzN/St67J/l7/WrOJkUcqgKBsAAAB9B0q49XtOTK5TWPX9eK2nsk1GU5lEcI78zhm/Jc/rXU6X7LpoGR47wRMhzlIyxbzBJYbemK9FD0wa63ly9vDPh8U8zf+qNuFuf95K588YWtE3ANm3xxlvMl5P5GulLVqMmR9a5XPK+a7Y8OE8Yxyv/AIf6cMf9KCB0DNI38CetbV4N08dLOH/ID+tdDIKwKfxrNyvt0nFh6imXhKy/9JD/APGn+lKrnH1oqbPpHfCnRRX6z5UU6VOinQKKdQFFFOooooooCiiigKKKKAooooHRSozRTrCRAwKnoQQadFB55r9o8LlSP7p/EO1b7a38FAo+Lqx8271e8Y6tBbW4ecA5kSOPPZ3YDI+QyfpVNL1FeHPj+mT6H4/ybz4av6a3Wowb3tqlPRFENyKlev7anbXGTUlKjQipR90ev6VzjOdJtgf9/So7vhdq2sdqiMN6iY9FFPlcfMflWZbp/vtUe3IwfRzWwNsPmAP0qRbe2xz+dFYs/luc4oqpt6DRRTxX6z5MUUUZorKilRUDooooCiiiiiiiioCiiigKKKWaodFY5o5qB5rFmpFq4f2qccvpdsngJzXE5aOE9QhABLY7n3hig4b/APoLXgzQ2yODyczyAH4WOAAfI4GfrVrwTxUt/aKxYePGAkw78wHxfJgM/mO1eG6nJIXZpnZpmYtJk82Sd8k+dWHCLX0cwlsYpJGGzhVZlYdeV8bY/wCa58uH2nT1/F5/w57vivfZJcitUV9ynB6HaothcTPErzQNA5+JCVcqfmp6U3YHJ7enc+VeK7nl9HjnhyY9dxYxSYOfyqUHyKpbe4YndTjz9PKp8UtYjGU9t7HyqFK3at8j1Fc830rNXDTGE7sPUH+Fbe3rn+daIzgn1/lWfi/rVhnrbcG/0oqMZaKrjXp1FKiv1Xy4p0UUDFFFOoCiiiiiiiiiiiisJZlQFmYKo3JJCgD1J6URnSzUbULwxwvKieKVjaRVBA8TlUsADv1x1rndB1ebVra1vbe4+yxks1xCESbxCrFTHztgr06jzFDbqiaRNBrAmqAtWJesJHAGSQB5k4H51HNyT8ClvU+6v5nc/QGoqQXr5s9sGvzXOrvEvNi3IgiUAk5G7MB5lj+QFez8f6pPaafNcxyASIE5Bynk951U5GcscE9Tj0rl+DZbiazivboo/iFwJRGqvEocqA79Sm3XttnberrravMNG9md7cSIbhTbxN7zu5XnA8uTPMGPbIFex6bbQWkK29tGEjX6lj3Zj3Y+dTm0pqxNgRWK6TSMXJ/nWiUZ7Y8qlSLjYf8ANaWFYsl8u2OVnhH8Rh3rE3DDetzCtTLWLhj6enHn5J+2v9r4+JT9K0vr8I6vj5g1lNbhuoqvk0qPOSM/PcflXC8WW3ux+RhruXaZ+1o2HMrgjz33rW+sRr97+BqJNDUGa1rX4o5/ntWTa0uMjJoqjCsnyorlcLHqwz4rO30JToor9N8qKKKKB0xSp1AUUVzfFvHtnpgxcMxlZC8USqxMuCFwrY5QcnuaK6So13qcMJRZZUjaRxHEGYAyOeiqO5rkrzVNe5VuIrG35ATz2bSlp2XbDLMPc5uvu4/OuP8AaJxzb3NtFKoe2v7O4ina2uFMUvLnDhc7OM8pyPw52q6TbtNX4yla9k0+zMMLQRLPdXNyT4cKtjlVEBHO2GBySAK52TiG5uH8Fxb61ppz9qlMH2KKAA/EJpHMb467Ht1FXHFHs6g1SSLUbeVYbnlR1Zo0uIZlwGQSxNs2ARv5fIYk3PCV/eRG2v76IWxAWSO0gMDSqPumR2blXbooFXpKg23C1zaqJ9CvhJasOdbS4YzW7qf6mb4o/wCIqB7HrmWGS90+eE28kU32hIiwfw0m6qGGzAYXf+1Xo1lYxwRJDEvJGiiNFH3VUYGKqdF4TitZ5brxJZ7mbCySysrNyL8KKFUKqjbt2FNiSugxC6N5zSmVk8PlMshiC+kWeUE4FbtQmdF5kGQD7+BzMF7lB3I228um9QH4xs1u3snmEc8cYlIk/o1ZSMnldsBsDc/P0OMrriJFlhiWKaYTjmSWKMywqv4nkBwB0/OoqXEiMBID4mRlWJ5tvMdh9MVtNQZ42gYyRgtGSWljG5B6mSMefmvfqN+unW9Kj1C28MTyRo+GWSCQxt6HI6j0O1Rpyftrn5dLK/jmiX8iW/8ArVr7PLcDSbQY6wgkf3iSf1rz/jrhHXBbC28Q6lbLIHRgM3CYBUBh1Ye9/a+lekcFxyQaZbpdJ4EkcQSRXZRy8pIGTnG4wa3fA2SRG26Za38upt/l3Mfp1X5dN8keRtvnuOh+Vbmumb91GWz998xoPUZHM30GPWq9LOS1BbPiRE5dFXHg57xLkkr3K5J6kfhrCxontqhPbmugCq6hlIZSMgg5BB7g1oktaxY6yqB46w5KuZbOoz2mKy7TJVOlR5EqzkgqJJHWa6yq9461NFUx0rUy0bVk0IoqVKlFZbj2enSp16n4wqo1zim1suVZnJlf91DGrSzS/wB2Ndz8+lW5Fef6jwhqMOqyalYvbzeLGIylz4imIAKMIyg7e7nbHUirEqyfjqdWXn0a+WJyFDhInYZ6c0asSv1qbxjxU+nQLcratcRcyicqwUwocZcrjfy7b4zUAaLrU/77U4bVfw2tvznH/uSn9BVFpN9eR6v+zTenVLVoma68RIybfIYcrMoxkkKMd+fpV1E3XVazYw61p+ILhlSVRJDLGzLysOnMARkA7FT+orh7C4TV4pND1nEepQEiGXbLkD3ZEPdsYyPvKc+eOj0/2czWbyDTtTktbaRi5gMMVwEJ/q2c+7+R7ZzV7ovB1ra++E8afmaRriYLLO7vjmYuRt0AwMAYqbkO1b7Pp9RWN7XUoG57ciOO4ypW6QfCeuSQMb4377g1e6vw7aXgAuraOcKcr4iBivyPXHpVga5qLjNLyK5Glsk13BlfClEkOXHmCA2DuAdtxjao06OKJUUKihVUBVUAAKAMAADoMUzXLcB8dJqkTB18C8hPJdQHIMbA45gDvyk5+R2PryUHHY1CS4+0ag9hBHOba3trbH2y4K5BYnlZtz2UADG52poeja3rcFlC1xcvyRLgM3K745jgbKCetcvFxff36vLpVpA9srtGktxK0ZuChwxjRRsucjLHeqG3vr20557+WQaIw8N01ILNdPz5GEWFSwz5P61K0DSLvRrtYrSKS70m6bxFVd3smYA5PMfhxjr1x5je6RV3On2vEfirMr2WswAL4Ujs6R8hyCiHZkYnfAyNjv3ueHfaTHCptNX5bK9gwjAqQk69FeIKN8+Q+Y22HQ69wPBd3EN3zyW9zCwIlhKq7qPuNkEEfyyO9Xb2yFgxRSw6MVUsPkeoptVXb6hdPclPsqiz5AyXHigs7HcDwsZA/wDysp4mtyZYlLRElpYlGSD3kiHn5r36jfrOubyOPHiSKnMQq8zKnMx2AGTudxtWbEAZJwB1ztistIENxJOoaPljjYZVjiRmHmFHur9SflW2PT0B5mzI46M55iP7o6L9AKjyQmImaD3429+SNcHmzv4kX9ruR0br16zYJ1kUOjBlO4I6GgZFYEVsNYmoqqmtWhJkhXmUnMsQxuT1ePybzXo3od6kQypIodG5lPQ/qCOxB6g7ipTkAEkgAdSdgPme1U0rMX8W0QuTjxc/0cMo8wx+/joygg9CemDUTnjqPJDUi2ullXK5BBw6nZkburDsf99KyZajUqqlt6gzW1XrxVFkgrOnSZOelgqLJFV/LbVEltazp2majdKKsZbWlU06fZ6jRToru/KGKiarpcd1C8EwJjccrBWZDj0ZSCKl0UHGWvsvgjHh/bb5oBsITcusYH4fdAOPTNdLpOiW9mnh20KQp1IUY5j5serH1OanVHj1CJ3eNJUZ0AMihgxjznHMB8PQ9fKru01IkVovr6OCNpZnWONAWd2OAoHcmuJ0niO91kzPYTx2VpFIYVkaL7RNMygEtykhY1wRjOTvWni/RZn0qW11PU4PFkdRbSFBbKzqwKRsMnmyRvgbeuKaNrQ8dzSp41ppV1cW+OZZS0FsHX8SJIwYj1wM1xd5Kuosdb0EPHf25xd27ry/aE7qwHuu2ARsd8diBS0mWVx4OvWmpTyR4SOCKFns3VRyqQsGBIcDq5IrrOHdJvZb0Xbo2n2EUZitrEMoLkggyyxx+4hwTgbnYVfCOYuE/aqLreiHwdTg926tz1lwPejkH3iQDgn4htsRta6Zwgt+U1a1Nxo19ICJ18NSHbbmJikHvAkZztnuM129jw3aW80lxDbpHNN++dRgv337Dffbqd6sqm1coOBPHZH1K7l1Dw25443WOCAMOjNDGMOR/aJrqMU6jpqELNyLNGz/AIQ6M35A5oNxrA1wt7xHc3uryaVBObKOCMSyyKqNPOTyHliLgqgAfrgnY1p4l0vU9Nia9stRmuliBkmt7vw5g8Y3Yo6qpUgb4/4oI/EN4mvrNaWtkLhIHKG6klFssUw/qSEZmI77AEfMVG0LUZkX9j8RRAiReSCctzR3CgjCNKCMODy4OxO2d+ujhezvI/8AzTRkSa0vMy3FlK4iaKUMVfwpDtswbHpjrti24g0K+1xY7e6tF0+1SQTSMZkuJ3KggLEEHKvxfET9Ko6e6vbLS7ZfEeO1tkxHGDkAdSFUbknqaykiKH7Rbe+jgPJGCMSgjaSM9A+Po3ffBrbp+jLFbx28jtciMKOefkkZipypbbBI7H0FTqy0hrqkJQSCQcpyB+LI2K8vXmB2K4zWBnlf4I+RfxSZz9Ixv/mK/KtV3p5jkNzbqPEIxKmwE6jyb7rjseh6HsRKtLtJl50O24IIIZWHVWB6EeVBpXT1yGkJlYbgvggf3UHuj8s+tSSKzIpEVFV97YFj4sRCTAYyc8sgH3JAOq+vUdu4ONreCTKkcki/vIzglc9CD95T2YbH55AsDUO+08SYYEpKufDcblc9Rj7ynup2PzwaNSs2Wtbx1HstUV3MEhVZ1+JVOVYfiT+ancd+xM0rUXaG8NaHt6sCtYMlGtqmS2oqxeKippr7OoqDq+uW1mniXU8cKebsFz6KOrH0FTq5X2h8DR6tbcmyXEeXtpfwN+EnrytjB+h7VuPK0Diy9vdtMsSsZ6XV5zW8WPOOH95J/AVd6Sk0EYju7xLi4dmKEokAO2eREByVGD5mvNeEeLdVvpDpU1xHY3MClZpWQy3MwU4PhhvcDBcZbfOeYV1T6bpOkMLi8n8W7+7Ncubi5c/9tNyPkiitaQ9S1XXbUvK1raXduoL4ikkgkRVGTkybNsK4P2V8cW1lHcS3qzRm5uDKJvCd4SPIuvcMzZ28q9Ge/n1W0uYYrWa0WSIxQzXKiPxPEBVmEQJcAKcjIGc1Y8KcMJp9lHZhvFCA8zFQvOzMWYld8bnH0q76NduL0bh6WOeS+4evbeW2mbmmt5TIYg/X3WQEqdztgEZxuKurjg261CWGTVZYfCgcTR21ssnI0g6NLLJ7zAfhAArsYolQBVUKo6AAKB8gOlZ1m1ZBitF7exwIZJWCIoySf97n0rfXnntp+1JaRXFuC0cMwkuUABzH5nyAOxPbmqRVqOINTun/AOisY4bfOBPdyFTIOvNHCgzjyJIzU7Rr3UFMn7SS2jiXJSWKRlBX+0r/AA7etTeHuILe/gW4tZA6MBkDHNGe6MPukeVc5rHDdukcsur3kt4jFuSNwqRx5zyrFCg3YDAyc9M7VUVvHM5mvraO5mZNJZVd/DJVLlm5/wB5Ip/djEeR0wxPrVjxB7L9Lmt2McEdm6qXjuIQITGQMhiw2ZfPP51D4F4Td7Oa1vo/E09nBsopc+IkeMtvnKrk7D59jV9D7P7NWJPjSIRy+C88zwAYxgQ83Lj5g1RwXBnD8muWcd5PLJb39vI0NvfRbPPGgGC4P7zGSue+/rXY3fBt3dRCC81R5ICvLMsUMNu0/mGkGSqnbIFdXBAsaqkahEUBVVQFVQOgAGwFRZNcthOtqZ4xcOpZIuYc7Bepx+f5GpsPT9Nit4kggQRxIoRFHRQP1+dbZXCqWbYKCTsTgDc7DrReXSQoZJGCIoyzHoK5rUuPViiknSxu5oI+UtIsYVWU7syBiCygdTiguNK1aK7j8WBiyZK7q8ZBU4PusAf+RVJrXHcFvLHbxRyXlxKWCR24VyOT4yzEgKBn+FQL/VJ7iOHVtKnaeBYpA1qfdV+h+Hs4wRjqMgjPepubf7XEusaOrLcq6vLbuCpLA4mXlPcoWBxs2xG9FdnBBf8A2t2eSH7FyDwoxG4nDHclnzjbf556DrW2709g/jQELLsHU7JMo6BvJh2ft03FLh7iKO+iZ4wysjmKVWBBRx1AP3hv1H8OlO006dJXkku3lRs8kRSNVjBOV3AySBkZ798neordZ3qzKSuQQeV1OzRsOqsOx/XYjY5reah3+nsT4sBCTgYBOeSQDokgHUeR6rnbuDGsQLjPjkmRTiSFsKkZ7e4NnU9mJIPpuKCQ2ohtoVMx81ICD5yHb6DJ9KwNk8n76T3f6uMlF+TP8TfwHpU8LjYDA6D0pGoqFPpcToI+QKoOU5PcKMOjIR8J9aixXjxMIrgjc4ilwFSQ9lYdEf06Ht5C2NaZ4FkUo6hlIwwIyCPUUXZEViVqBzPafGWkt+z7s8A8n7un9rqO+RvVgrAgEEEHcEbgjsQaK1laKzNFDa+oooqubkOK/ZvBf3MN2s0lpcRHeWDCvIoGw5uxHZt9iR8rPQ+C7KzPPFDzTH4p5SZ52PmZHyR9MCryirtNCiiioCg0UUaFJ0DAhgCDsQdwQeoIp0VBx0/so00ymaFZbRzu32aaS3B/wqcD6Yqz0jgmztW50R5JOviTSy3L58wZGIH0Aq+oq7TRUmrKkaI8gl4kvLrVG03VLl9MjP7hLb+jF1k7A3Le9gjpgDJyNjXSrrekaURbWcf2i6xyiG2U3dw3o8mTy77+8wqy484Fg1a38N/cmTLQSgbxt5HzU9x/OuR9k+sizkbRru2W2vEyUdUAF0vXLMB7xxuGPUeorQ7PU9FGq2sS3Sz2nvLK8ayKrgjI5HZcgjfO3p0rz1eLYNTuLiDVL0afZ27+EtmWMD3QUkZmk6sPd+BfP8/YqiS6VA7+I0EbSDo7RozD/ERmoPLeGNCvvt8l5o/LbaWWRFhuPGSOdMf0kkUeMoObJU7dfLIrvrLhO3hunvI+dZZF5XUSP4XmSIumSd/0xV6RWJFBrxSIqv1fiWzs8farqKAnoHdVY/Jep/KqnUeJTd2ztolzbXFyuGCFg/Mo6rgEFSexO361FX17dxwRtLK4jjQFndtgoHUk1V21zb6jEt1ZzAkcwimUHsfeR1OCVJ6qfmMHBriPZLeJdS3DXsszaoGkSaGZ35VhYjZIT7uARg7bbdjXo97cx2sDSFCIo1LcsaFiFHZUUfwFFabHUOcmORfDnUZZOoYdOeNvvJ/EdDg1MxVVZTxalbpOqSwk5aIuhhmibpkA9j9QQe9bbfUHQ+FcKfEHwsisUmHmoGeVvNT067jegn1pmnVPiOM9B1J+QG5+lLEj/wDaX6M5/kv8ayitVTcD3j1Y+8x+bHeio5aR+g8NfNsM5+S9F+uflTtLJIV5EGFyT1zuTk/LfsNqlEUiKDURTrIilRV1RTNKoyKKKKqCiiigKKKKiiiiigdKiigKDRRVRjWHgrzc/KObHLzYHNjrjPXHpWw159q/tJle+Ol6dbj7WCQZLomCJcbkqvxSbbjGM+tVHf0q4eTgG9uFLXet3XjHcC25baGM+QQbsPmarPZZxLey3V3p91N9sS2OI7kb82G5eVmHXI3HfY9aDrtZ40srSQQyylpyMiGJXnlI8yiA8o9Tiq2y9pNjcSm2WR7e6IIjjuYntyzH4QOYYO+Nq4/gfV10jUry11X+inuJfGhupNlmXJwviHoN9u2cg4wKt/a5Jp1zZcpkSS8yv2IRESzeIWGyhMsVxnP+uKoqPZPdQCa5t9RVRq/jM0jTgF5UIGBGzdgcnA7EH5bPa7olvaLHf2ZFtqQlRYhEArXPMcEGNfix5436HOa6iy4GhvbK2/a1us12kSLJJllkBA7yKQScYz65qy0fgbT7N/EgtlEo2Ejl5pB8nkJK/Sgo9c4A/aH2e9EhsNSRY2eWMBjnlHOjDI5sbgH6biuyjQhQGbmYAAtgLzHucDpW6kRUVgRSxWeKWKiteKxIrZikRQaiKRFbCKxIoNZFFZEUUVbUUUqiCiiiqgooooCiiiooooooCiiiqgooooFXE+0X2fDUUFxbN4OoQ+9BKDyluXcIx+fQ9j6V21I1UeNcKapda3NJZarfSWskOEe0hUWzXPKPfZ5M5O/VVx1z0r1XRdBtrKIQ2sKwxjfCjqfNid2Pqaqtd9n1peXUV4/PFcREEPE3hs+PhDHGdvPrjaukqiFqejW90vJcwRzp5SIrgfLPSo2lcLWVoS1raQwMerJGqt/m61bUqgxpVlSoMTSIrKigwxSxWRpEUVjisTWdI0GBFYkVmRSorWRRWRooLKlTpVkFFFFAUUUUBTpUUBRRRQFFFFUFFFFEKinRRCpU6VUKlWVKgVKsqVBjSrKlVGJpGsqRoMaRpmioMDSNZGsTRWJop0UE+inRWVKiinQKinRQKinSoCinSoCinRQKiinVCoooohUU6VAqKdKqEaVZUqIVYms6xNBjRWVYmqERWJrOsDRSNLFOkagxIop06o//2Q=="/>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8" name="AutoShape 14" descr="data:image/jpeg;base64,/9j/4AAQSkZJRgABAQAAAQABAAD/2wCEAAkGBhAPEBUQDw8UEBAVFBQQEBQUFBAPFBAUFBUXFBQVFRQXHCYeFxojGRQUHy8gIygpLCwsFh4xNjMqNSYrLCkBCQoKDgwOGA8PFikcHRwpKSkqKSkpLCwpLCkpKSwpKSkpKSwpKSwpKSksKSkpKSwpKSwpKSkpNSkpKSkpLDUpLP/AABEIAMsA+AMBIgACEQEDEQH/xAAcAAACAgMBAQAAAAAAAAAAAAAAAQQFAgMGBwj/xABDEAACAQMCBAMFBQQJAgcBAAABAgMABBEFIQYSMUETUWEHIjJxgRRCUpGxFTOhwSNTYnKCktHw8SRjFyVUc5PC4Qj/xAAaAQEBAQEBAQEAAAAAAAAAAAAAAQIDBAYF/8QAIREBAQACAgICAwEAAAAAAAAAAAECEQMhMVEEEhNBYYH/2gAMAwEAAhEDEQA/APaqdKnW2Toop1ACnSp1FOiiigKKKKgdFFFFFOiigKKKKAooooCkTTqNqLYicj8JqW6i4zdk9uc1e+MrbH3RsP8AWqO5l5akzz4qocvM3JGMnuey/M1+dlluvq+HjmGP8it1TUOUda4bUbu6umMdpDJKehKKSF/xdAa9Qj4agBzN/St67J/l7/WrOJkUcqgKBsAAAB9B0q49XtOTK5TWPX9eK2nsk1GU5lEcI78zhm/Jc/rXU6X7LpoGR47wRMhzlIyxbzBJYbemK9FD0wa63ly9vDPh8U8zf+qNuFuf95K588YWtE3ANm3xxlvMl5P5GulLVqMmR9a5XPK+a7Y8OE8Yxyv/AIf6cMf9KCB0DNI38CetbV4N08dLOH/ID+tdDIKwKfxrNyvt0nFh6imXhKy/9JD/APGn+lKrnH1oqbPpHfCnRRX6z5UU6VOinQKKdQFFFOooooooCiiigKKKKAooooHRSozRTrCRAwKnoQQadFB55r9o8LlSP7p/EO1b7a38FAo+Lqx8271e8Y6tBbW4ecA5kSOPPZ3YDI+QyfpVNL1FeHPj+mT6H4/ybz4av6a3Wowb3tqlPRFENyKlev7anbXGTUlKjQipR90ev6VzjOdJtgf9/So7vhdq2sdqiMN6iY9FFPlcfMflWZbp/vtUe3IwfRzWwNsPmAP0qRbe2xz+dFYs/luc4oqpt6DRRTxX6z5MUUUZorKilRUDooooCiiiiiiiioCiiigKKKWaodFY5o5qB5rFmpFq4f2qccvpdsngJzXE5aOE9QhABLY7n3hig4b/APoLXgzQ2yODyczyAH4WOAAfI4GfrVrwTxUt/aKxYePGAkw78wHxfJgM/mO1eG6nJIXZpnZpmYtJk82Sd8k+dWHCLX0cwlsYpJGGzhVZlYdeV8bY/wCa58uH2nT1/F5/w57vivfZJcitUV9ynB6HaothcTPErzQNA5+JCVcqfmp6U3YHJ7enc+VeK7nl9HjnhyY9dxYxSYOfyqUHyKpbe4YndTjz9PKp8UtYjGU9t7HyqFK3at8j1Fc830rNXDTGE7sPUH+Fbe3rn+daIzgn1/lWfi/rVhnrbcG/0oqMZaKrjXp1FKiv1Xy4p0UUDFFFOoCiiiiiiiiiiiisJZlQFmYKo3JJCgD1J6URnSzUbULwxwvKieKVjaRVBA8TlUsADv1x1rndB1ebVra1vbe4+yxks1xCESbxCrFTHztgr06jzFDbqiaRNBrAmqAtWJesJHAGSQB5k4H51HNyT8ClvU+6v5nc/QGoqQXr5s9sGvzXOrvEvNi3IgiUAk5G7MB5lj+QFez8f6pPaafNcxyASIE5Bynk951U5GcscE9Tj0rl+DZbiazivboo/iFwJRGqvEocqA79Sm3XttnberrravMNG9md7cSIbhTbxN7zu5XnA8uTPMGPbIFex6bbQWkK29tGEjX6lj3Zj3Y+dTm0pqxNgRWK6TSMXJ/nWiUZ7Y8qlSLjYf8ANaWFYsl8u2OVnhH8Rh3rE3DDetzCtTLWLhj6enHn5J+2v9r4+JT9K0vr8I6vj5g1lNbhuoqvk0qPOSM/PcflXC8WW3ux+RhruXaZ+1o2HMrgjz33rW+sRr97+BqJNDUGa1rX4o5/ntWTa0uMjJoqjCsnyorlcLHqwz4rO30JToor9N8qKKKKB0xSp1AUUVzfFvHtnpgxcMxlZC8USqxMuCFwrY5QcnuaK6So13qcMJRZZUjaRxHEGYAyOeiqO5rkrzVNe5VuIrG35ATz2bSlp2XbDLMPc5uvu4/OuP8AaJxzb3NtFKoe2v7O4ina2uFMUvLnDhc7OM8pyPw52q6TbtNX4yla9k0+zMMLQRLPdXNyT4cKtjlVEBHO2GBySAK52TiG5uH8Fxb61ppz9qlMH2KKAA/EJpHMb467Ht1FXHFHs6g1SSLUbeVYbnlR1Zo0uIZlwGQSxNs2ARv5fIYk3PCV/eRG2v76IWxAWSO0gMDSqPumR2blXbooFXpKg23C1zaqJ9CvhJasOdbS4YzW7qf6mb4o/wCIqB7HrmWGS90+eE28kU32hIiwfw0m6qGGzAYXf+1Xo1lYxwRJDEvJGiiNFH3VUYGKqdF4TitZ5brxJZ7mbCySysrNyL8KKFUKqjbt2FNiSugxC6N5zSmVk8PlMshiC+kWeUE4FbtQmdF5kGQD7+BzMF7lB3I228um9QH4xs1u3snmEc8cYlIk/o1ZSMnldsBsDc/P0OMrriJFlhiWKaYTjmSWKMywqv4nkBwB0/OoqXEiMBID4mRlWJ5tvMdh9MVtNQZ42gYyRgtGSWljG5B6mSMefmvfqN+unW9Kj1C28MTyRo+GWSCQxt6HI6j0O1Rpyftrn5dLK/jmiX8iW/8ArVr7PLcDSbQY6wgkf3iSf1rz/jrhHXBbC28Q6lbLIHRgM3CYBUBh1Ye9/a+lekcFxyQaZbpdJ4EkcQSRXZRy8pIGTnG4wa3fA2SRG26Za38upt/l3Mfp1X5dN8keRtvnuOh+Vbmumb91GWz998xoPUZHM30GPWq9LOS1BbPiRE5dFXHg57xLkkr3K5J6kfhrCxontqhPbmugCq6hlIZSMgg5BB7g1oktaxY6yqB46w5KuZbOoz2mKy7TJVOlR5EqzkgqJJHWa6yq9461NFUx0rUy0bVk0IoqVKlFZbj2enSp16n4wqo1zim1suVZnJlf91DGrSzS/wB2Ndz8+lW5Fef6jwhqMOqyalYvbzeLGIylz4imIAKMIyg7e7nbHUirEqyfjqdWXn0a+WJyFDhInYZ6c0asSv1qbxjxU+nQLcratcRcyicqwUwocZcrjfy7b4zUAaLrU/77U4bVfw2tvznH/uSn9BVFpN9eR6v+zTenVLVoma68RIybfIYcrMoxkkKMd+fpV1E3XVazYw61p+ILhlSVRJDLGzLysOnMARkA7FT+orh7C4TV4pND1nEepQEiGXbLkD3ZEPdsYyPvKc+eOj0/2czWbyDTtTktbaRi5gMMVwEJ/q2c+7+R7ZzV7ovB1ra++E8afmaRriYLLO7vjmYuRt0AwMAYqbkO1b7Pp9RWN7XUoG57ciOO4ypW6QfCeuSQMb4377g1e6vw7aXgAuraOcKcr4iBivyPXHpVga5qLjNLyK5Glsk13BlfClEkOXHmCA2DuAdtxjao06OKJUUKihVUBVUAAKAMAADoMUzXLcB8dJqkTB18C8hPJdQHIMbA45gDvyk5+R2PryUHHY1CS4+0ag9hBHOba3trbH2y4K5BYnlZtz2UADG52poeja3rcFlC1xcvyRLgM3K745jgbKCetcvFxff36vLpVpA9srtGktxK0ZuChwxjRRsucjLHeqG3vr20557+WQaIw8N01ILNdPz5GEWFSwz5P61K0DSLvRrtYrSKS70m6bxFVd3smYA5PMfhxjr1x5je6RV3On2vEfirMr2WswAL4Ujs6R8hyCiHZkYnfAyNjv3ueHfaTHCptNX5bK9gwjAqQk69FeIKN8+Q+Y22HQ69wPBd3EN3zyW9zCwIlhKq7qPuNkEEfyyO9Xb2yFgxRSw6MVUsPkeoptVXb6hdPclPsqiz5AyXHigs7HcDwsZA/wDysp4mtyZYlLRElpYlGSD3kiHn5r36jfrOubyOPHiSKnMQq8zKnMx2AGTudxtWbEAZJwB1ztistIENxJOoaPljjYZVjiRmHmFHur9SflW2PT0B5mzI46M55iP7o6L9AKjyQmImaD3429+SNcHmzv4kX9ruR0br16zYJ1kUOjBlO4I6GgZFYEVsNYmoqqmtWhJkhXmUnMsQxuT1ePybzXo3od6kQypIodG5lPQ/qCOxB6g7ipTkAEkgAdSdgPme1U0rMX8W0QuTjxc/0cMo8wx+/joygg9CemDUTnjqPJDUi2ullXK5BBw6nZkburDsf99KyZajUqqlt6gzW1XrxVFkgrOnSZOelgqLJFV/LbVEltazp2majdKKsZbWlU06fZ6jRToru/KGKiarpcd1C8EwJjccrBWZDj0ZSCKl0UHGWvsvgjHh/bb5oBsITcusYH4fdAOPTNdLpOiW9mnh20KQp1IUY5j5serH1OanVHj1CJ3eNJUZ0AMihgxjznHMB8PQ9fKru01IkVovr6OCNpZnWONAWd2OAoHcmuJ0niO91kzPYTx2VpFIYVkaL7RNMygEtykhY1wRjOTvWni/RZn0qW11PU4PFkdRbSFBbKzqwKRsMnmyRvgbeuKaNrQ8dzSp41ppV1cW+OZZS0FsHX8SJIwYj1wM1xd5Kuosdb0EPHf25xd27ry/aE7qwHuu2ARsd8diBS0mWVx4OvWmpTyR4SOCKFns3VRyqQsGBIcDq5IrrOHdJvZb0Xbo2n2EUZitrEMoLkggyyxx+4hwTgbnYVfCOYuE/aqLreiHwdTg926tz1lwPejkH3iQDgn4htsRta6Zwgt+U1a1Nxo19ICJ18NSHbbmJikHvAkZztnuM129jw3aW80lxDbpHNN++dRgv337Dffbqd6sqm1coOBPHZH1K7l1Dw25443WOCAMOjNDGMOR/aJrqMU6jpqELNyLNGz/AIQ6M35A5oNxrA1wt7xHc3uryaVBObKOCMSyyKqNPOTyHliLgqgAfrgnY1p4l0vU9Nia9stRmuliBkmt7vw5g8Y3Yo6qpUgb4/4oI/EN4mvrNaWtkLhIHKG6klFssUw/qSEZmI77AEfMVG0LUZkX9j8RRAiReSCctzR3CgjCNKCMODy4OxO2d+ujhezvI/8AzTRkSa0vMy3FlK4iaKUMVfwpDtswbHpjrti24g0K+1xY7e6tF0+1SQTSMZkuJ3KggLEEHKvxfET9Ko6e6vbLS7ZfEeO1tkxHGDkAdSFUbknqaykiKH7Rbe+jgPJGCMSgjaSM9A+Po3ffBrbp+jLFbx28jtciMKOefkkZipypbbBI7H0FTqy0hrqkJQSCQcpyB+LI2K8vXmB2K4zWBnlf4I+RfxSZz9Ixv/mK/KtV3p5jkNzbqPEIxKmwE6jyb7rjseh6HsRKtLtJl50O24IIIZWHVWB6EeVBpXT1yGkJlYbgvggf3UHuj8s+tSSKzIpEVFV97YFj4sRCTAYyc8sgH3JAOq+vUdu4ONreCTKkcki/vIzglc9CD95T2YbH55AsDUO+08SYYEpKufDcblc9Rj7ynup2PzwaNSs2Wtbx1HstUV3MEhVZ1+JVOVYfiT+ancd+xM0rUXaG8NaHt6sCtYMlGtqmS2oqxeKippr7OoqDq+uW1mniXU8cKebsFz6KOrH0FTq5X2h8DR6tbcmyXEeXtpfwN+EnrytjB+h7VuPK0Diy9vdtMsSsZ6XV5zW8WPOOH95J/AVd6Sk0EYju7xLi4dmKEokAO2eREByVGD5mvNeEeLdVvpDpU1xHY3MClZpWQy3MwU4PhhvcDBcZbfOeYV1T6bpOkMLi8n8W7+7Ncubi5c/9tNyPkiitaQ9S1XXbUvK1raXduoL4ikkgkRVGTkybNsK4P2V8cW1lHcS3qzRm5uDKJvCd4SPIuvcMzZ28q9Ge/n1W0uYYrWa0WSIxQzXKiPxPEBVmEQJcAKcjIGc1Y8KcMJp9lHZhvFCA8zFQvOzMWYld8bnH0q76NduL0bh6WOeS+4evbeW2mbmmt5TIYg/X3WQEqdztgEZxuKurjg261CWGTVZYfCgcTR21ssnI0g6NLLJ7zAfhAArsYolQBVUKo6AAKB8gOlZ1m1ZBitF7exwIZJWCIoySf97n0rfXnntp+1JaRXFuC0cMwkuUABzH5nyAOxPbmqRVqOINTun/AOisY4bfOBPdyFTIOvNHCgzjyJIzU7Rr3UFMn7SS2jiXJSWKRlBX+0r/AA7etTeHuILe/gW4tZA6MBkDHNGe6MPukeVc5rHDdukcsur3kt4jFuSNwqRx5zyrFCg3YDAyc9M7VUVvHM5mvraO5mZNJZVd/DJVLlm5/wB5Ip/djEeR0wxPrVjxB7L9Lmt2McEdm6qXjuIQITGQMhiw2ZfPP51D4F4Td7Oa1vo/E09nBsopc+IkeMtvnKrk7D59jV9D7P7NWJPjSIRy+C88zwAYxgQ83Lj5g1RwXBnD8muWcd5PLJb39vI0NvfRbPPGgGC4P7zGSue+/rXY3fBt3dRCC81R5ICvLMsUMNu0/mGkGSqnbIFdXBAsaqkahEUBVVQFVQOgAGwFRZNcthOtqZ4xcOpZIuYc7Bepx+f5GpsPT9Nit4kggQRxIoRFHRQP1+dbZXCqWbYKCTsTgDc7DrReXSQoZJGCIoyzHoK5rUuPViiknSxu5oI+UtIsYVWU7syBiCygdTiguNK1aK7j8WBiyZK7q8ZBU4PusAf+RVJrXHcFvLHbxRyXlxKWCR24VyOT4yzEgKBn+FQL/VJ7iOHVtKnaeBYpA1qfdV+h+Hs4wRjqMgjPepubf7XEusaOrLcq6vLbuCpLA4mXlPcoWBxs2xG9FdnBBf8A2t2eSH7FyDwoxG4nDHclnzjbf556DrW2709g/jQELLsHU7JMo6BvJh2ft03FLh7iKO+iZ4wysjmKVWBBRx1AP3hv1H8OlO006dJXkku3lRs8kRSNVjBOV3AySBkZ798neordZ3qzKSuQQeV1OzRsOqsOx/XYjY5reah3+nsT4sBCTgYBOeSQDokgHUeR6rnbuDGsQLjPjkmRTiSFsKkZ7e4NnU9mJIPpuKCQ2ohtoVMx81ICD5yHb6DJ9KwNk8n76T3f6uMlF+TP8TfwHpU8LjYDA6D0pGoqFPpcToI+QKoOU5PcKMOjIR8J9aixXjxMIrgjc4ilwFSQ9lYdEf06Ht5C2NaZ4FkUo6hlIwwIyCPUUXZEViVqBzPafGWkt+z7s8A8n7un9rqO+RvVgrAgEEEHcEbgjsQaK1laKzNFDa+oooqubkOK/ZvBf3MN2s0lpcRHeWDCvIoGw5uxHZt9iR8rPQ+C7KzPPFDzTH4p5SZ52PmZHyR9MCryirtNCiiioCg0UUaFJ0DAhgCDsQdwQeoIp0VBx0/so00ymaFZbRzu32aaS3B/wqcD6Yqz0jgmztW50R5JOviTSy3L58wZGIH0Aq+oq7TRUmrKkaI8gl4kvLrVG03VLl9MjP7hLb+jF1k7A3Le9gjpgDJyNjXSrrekaURbWcf2i6xyiG2U3dw3o8mTy77+8wqy484Fg1a38N/cmTLQSgbxt5HzU9x/OuR9k+sizkbRru2W2vEyUdUAF0vXLMB7xxuGPUeorQ7PU9FGq2sS3Sz2nvLK8ayKrgjI5HZcgjfO3p0rz1eLYNTuLiDVL0afZ27+EtmWMD3QUkZmk6sPd+BfP8/YqiS6VA7+I0EbSDo7RozD/ERmoPLeGNCvvt8l5o/LbaWWRFhuPGSOdMf0kkUeMoObJU7dfLIrvrLhO3hunvI+dZZF5XUSP4XmSIumSd/0xV6RWJFBrxSIqv1fiWzs8farqKAnoHdVY/Jep/KqnUeJTd2ztolzbXFyuGCFg/Mo6rgEFSexO361FX17dxwRtLK4jjQFndtgoHUk1V21zb6jEt1ZzAkcwimUHsfeR1OCVJ6qfmMHBriPZLeJdS3DXsszaoGkSaGZ35VhYjZIT7uARg7bbdjXo97cx2sDSFCIo1LcsaFiFHZUUfwFFabHUOcmORfDnUZZOoYdOeNvvJ/EdDg1MxVVZTxalbpOqSwk5aIuhhmibpkA9j9QQe9bbfUHQ+FcKfEHwsisUmHmoGeVvNT067jegn1pmnVPiOM9B1J+QG5+lLEj/wDaX6M5/kv8ayitVTcD3j1Y+8x+bHeio5aR+g8NfNsM5+S9F+uflTtLJIV5EGFyT1zuTk/LfsNqlEUiKDURTrIilRV1RTNKoyKKKKqCiiigKKKKiiiiigdKiigKDRRVRjWHgrzc/KObHLzYHNjrjPXHpWw159q/tJle+Ol6dbj7WCQZLomCJcbkqvxSbbjGM+tVHf0q4eTgG9uFLXet3XjHcC25baGM+QQbsPmarPZZxLey3V3p91N9sS2OI7kb82G5eVmHXI3HfY9aDrtZ40srSQQyylpyMiGJXnlI8yiA8o9Tiq2y9pNjcSm2WR7e6IIjjuYntyzH4QOYYO+Nq4/gfV10jUry11X+inuJfGhupNlmXJwviHoN9u2cg4wKt/a5Jp1zZcpkSS8yv2IRESzeIWGyhMsVxnP+uKoqPZPdQCa5t9RVRq/jM0jTgF5UIGBGzdgcnA7EH5bPa7olvaLHf2ZFtqQlRYhEArXPMcEGNfix5436HOa6iy4GhvbK2/a1us12kSLJJllkBA7yKQScYz65qy0fgbT7N/EgtlEo2Ejl5pB8nkJK/Sgo9c4A/aH2e9EhsNSRY2eWMBjnlHOjDI5sbgH6biuyjQhQGbmYAAtgLzHucDpW6kRUVgRSxWeKWKiteKxIrZikRQaiKRFbCKxIoNZFFZEUUVbUUUqiCiiiqgooooCiiiooooooCiiiqgooooFXE+0X2fDUUFxbN4OoQ+9BKDyluXcIx+fQ9j6V21I1UeNcKapda3NJZarfSWskOEe0hUWzXPKPfZ5M5O/VVx1z0r1XRdBtrKIQ2sKwxjfCjqfNid2Pqaqtd9n1peXUV4/PFcREEPE3hs+PhDHGdvPrjaukqiFqejW90vJcwRzp5SIrgfLPSo2lcLWVoS1raQwMerJGqt/m61bUqgxpVlSoMTSIrKigwxSxWRpEUVjisTWdI0GBFYkVmRSorWRRWRooLKlTpVkFFFFAUUUUBTpUUBRRRQFFFFUFFFFEKinRRCpU6VUKlWVKgVKsqVBjSrKlVGJpGsqRoMaRpmioMDSNZGsTRWJop0UE+inRWVKiinQKinRQKinSoCinSoCinRQKiinVCoooohUU6VAqKdKqEaVZUqIVYms6xNBjRWVYmqERWJrOsDRSNLFOkagxIop06o//2Q=="/>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0" name="AutoShape 16" descr="data:image/jpeg;base64,/9j/4AAQSkZJRgABAQAAAQABAAD/2wCEAAkGBhQQEBUUEBQVFRQUFBQUGBUUFhUYGBgVFBUWFhcYFxUYHCYfFxkmGhQUHy8gIycpLCwtFR4xNTAqNSYrLCkBCQoKDgwOGA8PFCkcHBwpKSkpKSkpKSkpKSkpKTUpLCkpKSk1NiwpKSwpKSk1KSwpLDUsKTU1KTUsKSkpMSopKf/AABEIAKUBMgMBIgACEQEDEQH/xAAcAAABBQEBAQAAAAAAAAAAAAAAAQQFBgcDAgj/xABFEAABAwIEAwUEBgYJBAMAAAABAAIDBBEFEiExBkFRBxMiYXEygZGhFEJiscHRIzNScoLwFUNTkqKywuHxCBYkYzRz0v/EABkBAQEBAQEBAAAAAAAAAAAAAAABAgQDBf/EACIRAQEBAQACAgEFAQAAAAAAAAABEQIDITFBEgQyM2GhE//aAAwDAQACEQMRAD8A25CEIBCRZb2o9pnc3paGQiYOtNIB7At7LSfr3I9EHftC7WRT/ocPfG+YOcJHkFzY7cgNA59+V9LarKYqIkmWpJJccxzHVxJvdx/BdKOkEQD5PbOoHQnmerlO4Lwy+pcJJbhvIfl+aq4jKaCSoOWJtmj3D/ZWnBuCGtsZPEfl/urRhmBhgAa2wCsFJhoCKh6LBgBoLDyCl6fDbclJxUoCcNiRDKOisu7adOgxesiBuIkojXfKkyojlkRkXXKksivGVewxJZK0ogMSicU4WhqB42AHqAFMpVBlOMcES0xLoTmZvZVnFsIZO3xDLIOYGo/MLe3MvuqvxBwa2UF8Xhf06/z0VGK4Nj1VhE5MQaWvsCx1+7kA5i3sP89VuPDHFsNfEHwuBcAM8d/FG4jZw/FZZi+F3vHKLWvfy8/T7lXKeoqcKnEkLrE6AkXbI3fI78CivpRr10DlWeFeLIq+HPCdW2D2EWLHW1BB5easDHoO4KVeGuXoFRHpCRKgEIQgEiVIgEIQgRIQvSQoPFkL1ZIgVCLpriOIx08TpZnhkbBdznGwAQVLtP46FBTmOF9qqUDuwBfK29nSHkLC9r81iuHQFxM8pLnOJcC7Uucd3uSYtjMuJVbpqg3JFrAZQ2JpJa0D3nz1KtnDOBGdwkePAPZHW34KtR14c4aMru9lGnJp5+ZWgUWHgDZFJS22UvTwoPVPTWT6ONJE3TROGtRCNYvYCUBKohLJUIQIheJahrfac0epAUbjfEsNIB3pJcRcNaLmw5+QQSiQhMMPxltVB3tOM17gNecviG4cbG26p2M8d1UUhjMTI3N63dodiDpceai4v5Xh7wNyB6lRnDOJCppmvzl7jo+9hZ3MWGw6eqi4sGj/AKUJAuI4GvyuJcA9ziARe9tAqLU1yZyYsO87uMZ3jfWwHqUmLVJigle3dkb3D1a0kKncHY0BIS7M7O0gWFze99viqLd/TOR+WVuXzBuLdVIPGZuhtfmFDYhA+oylsZba+ryBofJSOGUzo2ZXkGx0t0URTeMeHnynNfxjY/tD81SjA1zTBUDwu0BP1Tyt71tdZSiRtjvyPQrPuJ8IFn5hq0E6D+bgqqzfC8Unwis0Jy3ZnHKSG/tW6gE+8LeMKxWOoibJC4OY4XBH3eqxnEaM1MRYdJo/FGTuR+yfu+BT7sq4rMMn0WVwbG/MY82mWS/iZf46INpY9dmlMopE5Y5B2CVeQV6UQqEIQCEIQIhCEAhCECJEqEHlZJ278SFjIqMBuWUd9I7dwET2ljQOVyL3PRaw51gSdgL/AAXzNV1jcUxWSZt+7lkz2dqe6YAAD0vYacsysWHvDPDrnlocNXWe7yHILRauujoYMzhoNGtG5PIBduF8Fu1zzoSf5+SiO0fApndyWtLmNz3t1NrG3pdStRK4LTVlWwSvmFOxwBbHGwOdlOxc535KSq8DrmMP0erzm3sysYCfR42PuVa4c47dAxsVTE4hoDQ9ujrbC7Tv63VwoeOqSTd5Yej2kfPZPR7deBqhzqURygiSFxicDuLai/uKsTnhou4gDqTZNaF0TyZIi12cAFzSDfLte3qnFRSskblkaHDo4Aj5oyZniOnDwzvmFziGgNN9Tpy2XLiHHXUjC8QukaLXcHAAX013PyWXYhSmmqHxt+o829xu0/Cy1eVoq6M2/rYvgS38CotmIThrjR1XUGNzGsBaS2xJNxuCfT7laKinEjS117HoSD8RqsfwSqMFTE87tkAd+6TZ33rZAkOmNcQUJp6p7Lkhrrtc7Uhp1Gvw+CuuFcPx18Hf1NzJKSbtJGUN8IDR00Ud2j4faaOUD22lp9W7fJ3yUt2dVmandGd43/4X6j5hyT5W/CcwfBo6SLu4gctyTc3JJtqfgEw4r4ZbWRaWErR4HH45T5FTyRVhj2BYpLQVBuDYHLJGdL239/QrQOG52zy1FQz2XvZG0npGwH73FNuNOExUN76IfpmDYfXaOX7w5fBPuC6IxUUYcLF13kEWN3E7j0so1alZ4A9rmu2cC0+hFisojppKGq7s3DmOzMcdnN5EdQtcITLEcJiqG2lYHW2OxHoRqFqVk0oOKYZGAvcGO5h3XyPNO8Pr+/cXM/VDwg29p3M+g2UPHwHSh1yHu8nPJHwU/FEGANaA0DQACwA8ginCjsYw4SsJ0uAfeLagpvxLiEkFLJJCMz2gcr2F9TbnYaqnYZxzJPDJC/xzvGSLK3fOCDmtoLb3UMLxLgBdTx1EI8bWtPrbT5jRZjjsWWQTR+HO4PtyErDqPfbbnqvoWOhDYWxnUBgb8BZZNxXw4WGeFu5HfxafWZuB62/xLQvvB+P/AEykjmNg5wIcAbgOabH0VjicsY7IsXDJpILG0oErSDoMo10/HyWwQPUU/YV0C4RuXYFRl6SpEIFQhCBEIQgEIQgEiVCCr9omLGlwypkY/u392Wsdzzu0aG/a10WJdnWHZpHuto0NjH+Z33NWjdvFUW0EUYaCJJ23d+zkGYWHUnT0uq12XUn6DN+1I777f6VVjV8IpMkTRblf4qQfTh4s4XBXKE6JxfRBB1vCTX3ykejh+IUFX8HvZq2EP/dI+5T+FcVxySOhe4NlYS2ztM1uYPXyU81TIbWLmqfSy3iDontOxuNuRadwtdwLEvpNPHLaxc3UdHDQ/MKr9oELZ3RRRAOqC46DcNts48tdfcVasFw36PAyK98o1PUnU/Mot+FE7RKLJUtktpI3X1boflZWPgPEg+kyuOsRI108O4PzI9ylcbwOOrjyScjdrhu0+SgaHs5Yx15JXPbf2QMtx0JudPRQ30puNBv0iQx+w97nNNtwSdvK60vhrGGzwM8QzhoDm87jS/ofxTp2CQOIJiYS1oaLtBs0bCx9U8ZGGizQAOgFkLdV/jDC5KmNkcTLuDw7MSA0CxBF976ppw7wrUUzi4SsbmFi3KXjy5hWxCqaRCVIiBIlSIAryQvSQoPBCReyF5VV5K5R0rGm7WNBO5DQD8l2SIPJVW42ovA2YDWJwJ/cJs75Eq1FNa+nEkbmnZzSPiLKj58opPoWJ6OLRFU5SR/ZS2eB5izrLeqaS4056rB+NonR1NzuYI3fxwvMbj8Gj4LZuH6syU8TyAC6NpIG23JFWGJycsKZQuTthUR1CVIEqiFQhCBEJUiAQhCAQhCDGP8AqAlGajbmde05y/VteMXP2r2A8i5duziK1FGepJ+ZXP8A6gI3f+IdMn6UHrmOW1vK2b5Lr2ayZsPi8jI3+69wVWL5TVBUhG4lRlMFJwqqr0/Acc1VLLKTkflIa02Oa3iJPuHxUnDwhG0WEtQG/s9663ophi6tWU01w3BoqcfomBpO7t3H1cdSnyQJUQqEIQKhCEAkSpEAkSpEAhCECIKVIg8leSvZXlxQeUWTKlxyCV+SOVj3WJs030G+uyjcf4yio35Hskc4tDhlAtYkjcnyKqp4rw8aIhlD2hzdnAEehF03rcSii/WyMZ+84BBivavTZaqK3NtQ345HD/M5Xbs7mDsPhtfQOBv1udvLVVDtflBq4gDcBkrtP3WW+5ecC40fS0UcMERllALzo6zWHUE2GvPpZKrY6dyjf+8ofpjaZvicSWudsGkAkDzNwq/wDxs6uL45mtZI0ZgWE2c3Y6HYgkcyqlxVgklNU3nf3hkvJnHMXIsb87AKWrI3GN4IuCCOoXsKL4cw9kFNGyIucy2YFxubO8XIbaqUCMFQkSoBIlKRAIQhAIQhBlXbzSA00EmUkse4C2wByk39wUR2S1IdSyM/s53f4w1/3kq8dqVAZqBzQbb3J2ta5HyWU9k1fkqpIj/WxNcOmaE2Pvs/5KrGy0wUjCFH06kYUU5YuzVyaurUR7CVIhRCoSF1t1DYxjjQwticHOOhLSDl+HNZ66nM2vTx+O+Tqc8/aSp8RY9xa06t/nROVF4Fh3dMzH2nanyHIKUU4ts2r5Zzz1Zz7kCRQmKcYQ07nMdnc9u4A02vubKHk46mkNqamJPU5nf5QB81rXni5pEyo64inbJUDI4Nu8WOhG+gvpzTaj4qp5pMjJLusTqCAbb2J5qpiWQq3hPF/wBKqO7ijs0XJe531RzAA56c+aa8a8USU7mxQ+Fxbnc/QkAkgBoPPQ6qauLckVHbgGIWY9tSS51iWl7vDcX15EeVlO462YYfICQZe7OYsuAf2iP4boY513G9LE4tLy4jfICfnsnuF45DVAmF17btIs4eoPJZzwm+R3eRwRwPed3TW0ba1gDy9FIcN4eyGsZ/5EXeZi0xxB7gb3u3NYAAfgmtYj4D9DxW1tGzZf4Jf9nD4Kc7TsPuyOUbtJYfQ6j5g/FMu0TDSKlko+uy38TD+Th8FZq6I1mHbXc6MOA5l7dbfEWVDXhXFXPwzMBd8TJGW6mMEt+WVUDCT9IfL3kb55XsOU5rBpN7yPPQXHkrzwJhs8AlbNGWscQ5ua2+x0B6W+C8VHZ6zvzJFK6Nj7h8Y5g7tDr+yehup9H2x7i6MtqCxzg4sha27TcXebAX9CrD2d1ojrjERbvYGt1/ajGa3vDnfBV3iRzX184YfB9IbGP3YQGu/wAQK17h7C44ooyGNDyxpc/KMxNtyd1pFR4ZwWemxU5IpDG2VzS4NOXu33scx0IFwdOi0HijhUVzGWcGSRk5XEXFjuD8ApGmCfxqYaheFuGX0ly+d0l2hobY5QAdLXJ/kqxheWr0EZCVIlQCRKkQCEIQCEIQQ3E1OJKV4OoFjY89dfkV87SSuw+uEhGURyd5lHOIktcB18PzX01NEHtc06ggj4rBOPcIyuzkEvByuHKwzX/4VixrdFKHAEG4IBB8ipSArOeyvHO8g+jvN309mjziP6t3wFvctGiQO2rzVVbYo3PffKwFxsLmw8ghpRPCJGOYdnNLT6EWQVSt7TIwbQxOeeryGj4C5Tf+nMRqf1MZY3qG2/xPUfwHUtgqZGygDw5bkXs5rrb8ua0qKdrxdpBHUG6xsvrW7zZNz0oFXwrUuYX1c9gORc55J6AaAfFdcEbHHNDEdnOsB1IBNz77KSxitNRKGR6gGw8zsSoLi2kNHUwPbr4Wuv8Aajdc2+IXN/L3/Ud/8Hi9/u6/yNKQvMbw4AjYgEe9el1vmM57QKTJVNfykYP7zdD8sqd0VdiM8be5DGMtYPs1oNtNySeXIKT4+w50sDHMaXOY+1mi5s4WPzsq/h1BiXdiOMPjjBO5DN/P2lG/peMEp5mQhtS4PkBN3Ak3B2uSAqBx3h8MNQ3uRZzhmc1uwJNgQOROqs/DnDE8E3ezSh5LS0tu5x1sR4j5hPZuEoZJzPJme/MHAEjKMtrC1ttET4qm8PYqcOncyojsHAZj9YAagjqNVO8WYAa1rJ6Utectt7Zm3JGU7XBJ0NlaJ6COQh0kbHFuxc0Ei/S4XVjABYAAdBomJrPycTlhFP3eUCzTJfK7KLWu6/lyVp4awQ0sOWR2d7jmcbkjYCwvuNPmphIqaq9Z2e0z3lwzsvu1hGX3Ag29ApHB+F4KQ3iZ4jpndq63l09ylkIa8OYDuAbbXQV6K8lVCFQ/FmMijo5pz9RhLR1edGD3uICmCsj7Z+JA57KRpuGWnl8zqI2fHxfBFZ/hEDnztB1LdCer5DmcfXWy3qnjsAOgA+Cx7gSgLqqIEeK5ldfo03/ILZ4Gop9TtT6MJrFYC50A1uVGSccUbHZTMCfshzh8QLIixBJNLlaXEEhoJsN9BfTzXGir45mZ4nh7erTfbe/Qqk/95VVVUGKkbHbWwdrdo3LnHYHy6rOkix4DxbHWSOZG1zcrcwz2Fxe2wJ8lOrKMDkdR4gwStyuz5HjkA/Qeo8QK1ZItmFSIQqyEIQgEIQg5BZ7x1hQEpA2mF7kbEkg2+IPvWhKL4lwwzwWbYOa4PF/s7j4Kq+faOsfh1U2RgLu7GoH14XWL2DqRoR6LecJxJk8TJI3BzHtDgRzBFwskxvDO9Y0tsHNDCDzvZwHrtr5L12fcWfQ5e4l0p5HWBJ/UTOOrT/63E3B6nz0K25jrro1MoZU7Y5EZ7ieWCvlYRYyOa4Hl49df4iVIlj4ifaYdiNQmvaPh572OVu5YWH+E3/1LlNxbVVTckUAPI2YXm9t8x0auXyfp/wAr+Uvt9HwfrLxzOOpsWvhrD7DvXejfTmVF9ocsT4mWewyMf7IcM2Vw10HoEwh4Zr59JZCxmnhe/YdAxmik6Ts3iGsr3O8mgNH4levHH4c5HJ5vL/07vdTPCNZ3tHEb3LRkPqzT7rKYTPDMLjpmZIW5W3va5Oumtz6BPF6PAIQhAIQkQCAUIQIkSrjNWxsIa97QXbAkAnloEHUpFG4nxJDTOyyuIcQDYNJ0PnskxjHGwQCUDOHEAWNgbgkG9vJBJFNq6tbDG6SQ2a0XJ/nmuGCYkaiESObluXaA30BtuontANqJxJs1rmF1+l/zsiq/xDx3L9GkmiAjiYQ3Ne73Od7LW/aN+Ww5rIHSOqJnPlJLnuL3u3JdbS58gAE6x/iF1SGMAyww3yN6vcTmkd520HQDzXvCYL2aCTmcW7cy5jffqVVesG4glind9HAzvLYWvdqQXOtYX01OXU9Fb6zF8Tw6RhqJGyNfsPCWm27bhoINj/ym2N9mksRjkogX5Q0ubcZxI12bOL6HXlytzUtVYdiOJd2yWBsTWa53eEZiLEkXJOnIBZVPcXYkZ8LZLDcMkLC8dGm9wf4wAmPCtFRS4fIJe7bKM93OtnB+oW31ttoOd1d8JwRkNKynIzsazKcw9q+rrjzJKjH9m1GXZsrxrfKJHW/NE1A9lrn97M3Xu8jSb7Zr2Hvtf4LnVYFU4fWd7TMdIzMcuUFwLXbtcBtv8gtDw/DY6dmSFgY3ew5nqTuT6p0mGs4ruGK2sf37msjc8+yXWyhoAaeZ/wCFoVMHBjQ+2bKM1ts1tbeV11SIluhCEKoEIQgEiW6EHFKkSqqzvjLAzDJ3jGgQuMYFtg7NqMvvJWf41g+7o2A+2xzDs5rTfKem+hF7Le8Rw2OojMcou02O5FiNiCNllmK4O+CQNmbbNK+19Q5pAGnkgb8Aced1lpqt5LCQ2GZ51B2EM3R42B5/fqsUqwfEMJzNzNA8TXNc1xu14HJ9/k7caqY4R7QX0n6Kqzvp22GY3M0HK0g/rI+jxqEVsk1KyW3eNa6xuMwBsfQpzE0AWaAB0AsomDFGvh72EtkaWFzS1wIdpcWcOqpcHaBV1LskEQBtezBncPUnT5KGa04utuoys4op4fakBPRl3H5KqRcN1tQb1EmUHk95JHo1uimqHgeFusjnPP8AdHwGvzQx6w7jdk87ImRvAfcZnEDUAkeEX3t1VlVCx2lZS1kbmNDWjI/TydY/d81fQbolKqtjvGjqabu+52scxdoWnmLD1VoUJxVgAqort/WMuWnr1b77IRIOr2vpzKw3b3bng+gJ+Oio3AdbJPWF0kj35YybOcSBcgbH3rzgOJuip54JDYOjkLL/AFXFpBHv39U/7OqTK6Z3KzGj3knf3BRfhJ8RcXfR5BDEzPKbb7Au2FhqT+YTGfiWrpnN+kxsyu5DQ+diCbH1UNxpSvirTJY2flc145EAAgHkRa/vXaolpGtaS6aoe7cOcW29Ta9/RDFh4nl76jbLETlu12ml2u8JB95HwULwpg7alxkkcT3RZlA8jcA35aKyUtF3lCYxH3Wdj7MuSRe9rk876qL4MwmeB7jKzK1zRzF7g6aDyJUEnxPgIqorC3eN1YfPp6FZ5WY8W0xp5L3ZKCPKwIc09NdfetXqZwxjnG9mguNhc2AvoOayPiytiqqgywtLI8o72WSzWaXu4nlYW8zbZWwjRuF/DRRE6eDMb9CS77isn7Su0xtW59LTWMDSA6W5/SPab+G31ARvzI8heK467S3VcYpKPNHSNaGE7PmDRaxA9mP7O556aGu8I8NuxGqbTt0G8h6N/ZHmfuuVYOOE0QrJxG493BdoklPIX2HXb5clvmFdn1NTtjlovFZp8RcXZs258iuR7MIaem7qBgcN3A7uda1weugt6KAw+pqcMeTATJDfxQvvcdbeaIv1O3lsRyKkIgmGD41BXx54TZ43abZmnoR0T5txo4WKoctXsLkxy6AqI9JUiECpEIQCEIQCEJECpEIQckIQqpVHY1gcdU0Zx4mXLCCRY+fUXAUglRGO1eEyU74mTNyuzPtexuDaxBHndQNZhgc1jh4HBxALdCNtAdrG+x0W44rgsVSB3jQXtByON7tPLble2iyrG8Hkowxs4aCXlzS03BFwPv5Kqq+GY5Ph0hdG4RtzWcCHfR5D9tm8DztmbpfdTXBvEzIcQaZB3LZS5gDiCLSbZXjR7bgea4VEIcJr3PiHMjQk/lsomtwOxPdFoaW5jERnYSRv3Z0B822KivoZki7NevnXB+LayhsY5HiO/sSZpodNNAf0kXu08le8H7aIyB9Khc3rJAe9YPVukg/ulET/AGkDLHFIBeziw+hFx9xVm4eru+pYn8ywX9RofmFR+KONqCso3MiqY3SXa5rNQ67XC9wRcaXGqlezOuz0Zbe5jkcPc4Bw+ZKmLfhdLouuQevWZGVU4j4UfLMHwAWf7YJsA4c/f+ClOF8EdSxuEhaXPdm8N7AAWA196l8yXMpi68VNKyVuWRrXN6OAITemweGI3jiY0jmGi/xTsuUVi3FVLSi9RURR/vPF/gNSriJa68ucsvxvt5po7tpIpJ3cnOHdx39T4j7mrN+Ie0euxA5HSmNh07qAlgN+TnXzO+NvJUa/xj2s0lDmjYfpE407qMiwP/sfs0eWp8liGP8AE1TiUn6QgMBuyCPwxM88v1nfaOvom1JgJOkn6O2oAtsu7pGta0sAFnWJA36X6oqOqYu7YCfaBF7ctVeuyjBKyNj6+lDZMrspjde7wQHPy8iQHAdd1U8Kwp873F5DIhbNI42bz0udytF4Y4ojw6aKGKRr6eQZszXggPLrOa7lfbU233Qxq/DvEsdbHmZdr26Pjdo5juhHTzXTFcCZOL+y/wDaH49VFVmCR1ThUUzzDUN2kZufsyN+uNt12w3icteIK1oim+q7+qlHVjuR+ydVEU7GOHJaeXvIiYpQbh7fZf5Hqp3hzj9kxEFaBFPtfZrvQ8irjUU7ZGlrwCDyKonFPBAILgMzRs4e2z8wirq6O22y9Nes2wHjKagcIqy8kBNmyblvkfyVpxzjWmpwwh2d0gDmtZ+yfrO6BUWQOXoFReGYxHUMDo3Aj5j1CftkUR1SrwHJboPSEiECpEIQCEJEHhIhCqhCEIFXGppGStyyMa8dHAH70IRGY8Y8KNooy9sjnd67YgC1jfcb7qAbq5vnGP8AKkQq0hXtHcgkAkTPGov1XOvwmMue8jUDQjwn2Qd22N9UIQQ9ZQlsWYuz6jR7Q7fzOt1ypsUlpnnuZJYzpcxSyR3tqLtBsd+aEKCwUnaPiLBpVvd5SNjd/punTO1/Exa8sR9YR+BSIQJJ2yYn/aQ+6Ef/AKTKp7V8TeP/AJOX/wCuONv3goQoIOt4nq5/11VUPvyMzwP7rSB8kxpaYPe0aAvNiba6n5oQgsNPw2wE5yXch9W3wKdSRNjjIa0DKQB1tmtuhC0iNxqU95YG2YFvuAum3DbRUVsMEgPdvLAbGxuAbG9kIUqrb2k4eyKaGFgtGyHMG/aLnAk9TZo1UzxPwRT0tDBNCCHOyB93Fwdnbe9idDfolQsquPZtGDRskGjml0Z1NnNDrtuOova6tOKYZHURlkzQ5p5HkeoO4PmEIWozflVsOxmWhrWURcZongFhfo5gPK+uYfBXwhKhKik9oeGRwUc1S1oJYy5jI8LjcDUct184HE5GyukzEucbm+x8rchYADpZCEirxwxxLLHlkjOUncX0Pqtn4dxl1RCHuAB52KVCKmmPXQFKhEKClQhRCoSIQKkQhB//2Q=="/>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2" name="AutoShape 18" descr="data:image/jpeg;base64,/9j/4AAQSkZJRgABAQAAAQABAAD/2wCEAAkGBhMGEBMSBxMTExQRFRYWGBYYFxcVGBgWGBUXGBUZFxUYGykfFxkjGRgWIjshIycpOCwtGB8xNjAtNSg3LSoBCQoKDgwOGg8PGi4kHiQqKiwwNSwsKjUuMCwpLikqLC41NCwsLCo1KiwsLCwsLCwpLC8pMCwpLCwqLDUpLS0sLP/AABEIANMA7wMBIgACEQEDEQH/xAAcAAEAAgIDAQAAAAAAAAAAAAAABQcEBgIDCAH/xAA/EAABAwIFAgQDBQYFAwUAAAABAAIDBBEFBhIhMQdBEyJRYTJCcRRSYoGRCDNygqGxFiNDY8EVJOE0U5Ki0f/EABsBAQACAwEBAAAAAAAAAAAAAAADBAIFBgEH/8QAMhEAAgECBQEGBQMFAQAAAAAAAAECAwQFERIhMVETIkFh0fAGcZGh4RSBwTJCUrHxFf/aAAwDAQACEQMRAD8AvFERAEREAREQBERAEREAREQBERAEREAREQBERAEREAREQBQ+Ys30mVGasanZFcXDSbvd/DGLud+QVadWesk2XZ5KHAmBsjA3XO7ctL2h9o2cX0uHmN+Tt3Ve5WyBPm932nHpJGseb6nEull9wXcD8Rv7Duq9xc07eGuq8kSU6cqj0xRYOJftJ08LrYbSSyt+8+RsV/o0Nd/dYVN+0vv/AN1QbX5bPcgfQx7n8wpeiybRUDNENNCRaxL2CRx+rn3JULjnSqkxRrjQN+zyG5BaSWX/ABMPA/htb34Wlp/ENvKemUWl19/kuyw+olmmmW5lXNdPnGnbUYS4lpJBabB7HDlr2gmx4PuCCpheXulNVNlPHYqeoLo9b3QSs7Ou1wZf18+kg/8A6vUK6FNNZo1wREXoCIiAIiIAiIgCIiAIiIAiIgCIiAIiIAiIgCh805miypTPqK4kMjFzYXJJIDQ0dySQFp/VHqjBgNNPBg1Sz7bYABoL9F3tD/MAWh4bq2JuP0vXuB5Mr85UzKnNmISCjdeUskmeTpaSA46/JGDv5t7A3tuvUYyexs566yY9/k5UpXuqH3A8XSGMbbd7i1xuB72+p4MfiWUcfxUfaBiJdMzcRse6BmxuA2wawn+ID6rdaTB4MRontylNDGdGiOaLTI1jm2te3JA233F78qt8Oz5iPTiu+z52c+eJ4G+oPIbcgSQu+YbG7TbjsQvXkYJyZnYDm6mxipFP1MpI465lo21MkYYD93xgbAG/D7abHt33+sonUZtKPz9VB58wSDqHTsNOW6g3XDOBfZwuATa5jPp2O/sYLpTmuWWR2D5jJ8WEEQF3Pk+KEu7jT5mn0BF7WWlxfDP1UNUf6lwX7K7VOWXgbil121EBpnEP7KGzLjrct0sk81iWizG/eefgb+u59gVwMaU5VOzS72eR0LnFR1eBpWGUn+Is2s8LcQSNe4jt4ETTv/O0NXopVJ0Fye+hikxHEv3lYLMvz4WrU5x/jcAfo0HurbX1ChDs6cYdEl9Dl5y1ScuoREUxgEREAREQBERAEREAREQBERAEREARFxe8Rgl5AAFyTsABySUByUBnfEqzCqRz8tU/2ma4Gm4GlpBu/ST57EDyjm6r7PvXyLCy6DKobPILgzneJp48gH7wj14/iWT0czdXZmgqJMckdIGyNbG4tY35SXgaAL28v6qnfXkLOi60+Flx5mUY6nkjE6W9HGxMdVZyhD5pSdMMlnBjTvre3gvJvseB7nbBxXqocGqJqDN2HaKcudGA24PgX0sOk+WQaQN2FvtwrdZWOadzdYuP4JS5tiMOMRNkbvYn4mE/Mx3LT7ha+zx60uds9L6MylRaKXrcNf06LcUyJL49FMLPYSXjST3NgbB21yA5h2N7m+w4s2Hqnh4fHyQTGTbVFKOWn2JsD6gg+ltJnll6P4jNR1wM9FOLujdYiSF92teBwJBu08X0kcEEbnkHLbMBZM6gn8anqSySLYjS0B3N+SbtHA+HcDgdBDcp1dtzXOj+MTB01FWB1oQXtuP3Z16XsJ7XJvb1DvVfOr2GuoH09fQkskY4MLm7EObd8Tr+os4fk1WRDRR073yQsY18li9waA59uNRAu7vyujMmXW5gp3wVFwyUAhw3LSDdpH0I47i4WenbIiU+/qJvKGINz9h1PV1ADJHtIfbjWxxY7bsCW3t6FZmMZBpMwQthxVhka2RsnxFp1AEWu03sQ4iy4dO8tjKlBHTxku0lzi4ixcXG5Nuw7W9lsyofpKKq9rpWrqbDtpuGnPY66anbRsbHTtDWMaGtaNgGtFgAPQALsRFYMAiIgCIiAIiIAiIgCIiAIiIAiIgCIq56idZafJ+qHDdNRVDYtv8A5cZ/3HDk/gG/qWoDb8zZrpsowmbGZAxvyjl7z91jeXH+3ewXnHP/AFcqs7kxU94KYm3hNJLpPTxHD4v4Rt9eVk4Zk3Euqs5q8ZeWRv4leDbT2bDELeUfkPclW5lTp5R5RANFHrltvM+znn1t2YPZtvzWhxDHrazzgu9Pov5f/X5EsKTkU3k3o/VZge1+KNdTQckuGmRw9GRncX9XC3ffhegMKwuPBYWQUDQyOMaWgf8AJ7kncnuSsxkZk+FaBnrq3Bl4mmwAfaqsnRtd0cbjtY23kff5W9+TtZctJX+OzzyygvovVk/dpGz5qzTTZNi8TGJA0uF2Rixkf/Cy/wDU2A9VIZexWHMFPFVULiY5RcXBa7YkOBB7hwI9NtiVT2XukdVmaUVeeZZAX2cYybyuHYPPEQ48o3A28quOlpm0TGx0zQxjGhrWgWAaBYABY3n/AJ1g1CinOa5beyfvp9RHXLnZFe/tC4O3EKKGqgHmppNLj/tybfnZ4Z/8itX6L4wZ4pqaS5EREjPZrjZ49hq0n+Yq5cTwaPMEL6etbqjlbpcP7EHsQbEH1AUbkfpXT5JM7oXvmdPYXeGjSxpJAGkcknc97DYLrcCxKpe0nKpHJp5bcNFW4pLLJGOBq4WzYFSkMPjja+1wsynwuOmN427/AKrL4XQSnmVqdLS82ALcIiKMnCIiAIiIAiIgCIiAIiIAiIgCIiALorq6PDI3S1z2xxsF3PcQGge5Kg8559pcjxa8Tfd7vgibYyPPs3s38R2H12VWOwPEur0gmzG51HRA6o4R8RHYhh5Nv9R47+UWKr3FzStoOpVlkj1JvZH3NvVerzxI6hyBHJoNw6YAte5t7XBO0MZ+86x3+XhZ2Sei0ODls2YS2olG4ZzEw+4P7w/Xb2PK33A8vwZbiEOExtjYObcuP3nu5c73KkQNXC4DE/iGtct0rfux+79P2LcKSW7PjW6dmrk5zaZrpKxzY42Auc5xDWgDkknYBdGMYzT5TgdUY3IGNbwOXOd2axvLnH0H143VdMw2u6xuEuMaqLC2uDmQjaScDhx9bj5jsPlB5VnDfh7OKr3byXOXl5mM6vhE44vmqs6myvpMiEw0jPLPVuuzUPRp+INI+UeZ3fSFsuTenVJkpoNI3xZ7WdO8DV76BxG32G/qSthoKCLB4mwYXG2KKMWaxuw9ye5J5JO5UXmrN1PlCHxcTdub6GDd7z6NH/PAUN/i867VpYrKPG3L/HtnsaeXekSGJ4pFg8TpsRkbHGwXLnGw/wDJPoOVSeaerFXm6YUuUWyRtkcGNLf30pPuP3Y+hvtcnsMF/wD1LrZVWpm6YI3cXIhhBvYud88lvQXPYAcXnkfpvSZFZ/2TdcxFnzuA1uvyG/cZ+EfmTyt1hPw/ToJVbjvT6eC9X7XUjqVW9kZuR8FlwDD6eDEn+JMxnndcu8znF1tR3IbfTf2U8iLqIxUVlFZEAREWQCIiAIiIAiIgCIiAIiIAiIgCIozMGY6fK8Dp8XkbGxvry49msby53sP7ICSJtyqrzt1iLZfsORmfaap/l8Ro1sYe+gcSOA3JPlHe+4Gp4pnLEesczqXLzTTUYP8AmOuQSw8eM8c3sbRt573tcWNk7I1NkuLTQN1SOHnlcBrf7fhb+Ef1O60mKYzRsVp5n09feZJCm5EBk7pf9hl+25qf9qrH+bzHW2N31P7x49eB2GwKsDlF2w05m4XzutXusTrLPvSfCXCLiUYI4MYZDZqg8056hyiWw0zTVVsthHTR7uJPBeQDob/U9h3GBmHN8tZK6gyMGyVHE1Sd4aYEd3C4dL6N3sRwTsMzKOTYcotc6IumqZd5amTeR5O7rE3LWk9r79yV0tta2uDxVa7edTwXT31IZSlU2jwRGE5DlxeYV3UNzaifmKmG8EA5sW8PdxtuNty7kbu+YyfEuJN+VW3UTq5Hl3VT4JplqNw53LIj7/fePu8Dv6LV17y8xiv2dLPT08Eur9/IzUY01myZz91HhyVHpFpah48kQPHo+Q/K3+p7eor7J3Tys6qz/bs0yPbTng8OkAJ8kLeGRg/Nb1tc3Iz+mvSKXMcgxDOmstc7W2KS5fMeQ6W+4Zx5fm9hzfLGCIARgAAWAGwAHAA7BdrheEUrCG283y/4XRFadRyMXCsIhwOJsOGRtijZw1osPqe5J9TuVmIi3JGEREAREQBERAEREAREQBERAEREARfCdPKqLqN11jwjVT5ULZptw6b4omfwdpHe/A/FwgNs6hdTKfIcdpCJKl7bxwg79wHPPyMuPqe3tR+GYZX9ZqwzYnIfCYbOfa0cbTv4cLONVu30Lj68cl5Aqeo0zqnF3yNhc675nbvldfcRk7Hi2rhvFjwvQGGYZHg0LIaBgZHG0NaB6DufUnkk8lcvjOOxtE6NDep9o/ny+pPTpat3wdOBYDDlyFsGFsDGN/Vxtu5x+ZxtypDlcmML9mr5ieIQZagdUYzI2ONnJPr2AHLnHsBuVxdlh9ziNTNfvJ++SxKagju8JsDDJVuDGMBc5xIADQLkknYADutKqsaqOoDjDlt76bD2m0lYAWyT9nMprjyt7GT9OLO6nUdR1Je2XHWvp8PadUVJu2SexOmSoI3a3ghg/wDJ3NrRG0NiAa1oADQAAAOAANgF0Va8tMJg6VqtVThvp76ESjKpvLgw8HweHL8LYMJjbFG35R3Pdzid3ONhuVlveIwS8gAC5J2AA5JK6K+vjwuN0tc9scbBdznGwAVK5izZW9V5zRZTjeKe41H4dQv8cz+GR/h727mwGhsrG5xSs23t4yfvnyJJSUEZXUDq6/EnmjyhqIcdJmYCXvJ20wgbgdtXJ7W5OydLuijcG0VeZ2h8+zmQndsR2Ic/s6QenA9zuNj6d9J6fIzRJLaeqI3lI2ZcbtiB+EdtXJ9hst7X0uysaNnT7Okvm/F/Mpyk5PNhERXTEIiIAiIgCIiAIiIAiIgCIiAIiIAofM2baXKMXi4zK2Mb6W8veR2YwbuP9B3IUwq46rdLJM/vhlop2xuhYWaHglpBde4Ld2n8jew4QFSdQOsVTnIuioi6npTt4YPmeP8AdeOQfujb1vypPpv0gdi2mpzG0sh2LIjcOkHYusbsZ7cn2HO/ZJ6EU2XHibGH/apWm7Bp0xMI4Oi5L3fXb27qwH0LgfLutDjla8hRUbSLefLXK+Xz6ktJRb7xhwwtpmhsDQ1rQAGgAAAcAAbALvhgM3C7fsghBdUuDWtBJJIAAG5JJ4FlXGPdUZMZn/6d06Z40ztnVXMUY+ZzdrED7529A64XL4d8O1q01O5WmP3ZNOsl/SbjmLN8OVdMUTXVFXNtFTR7yPPYu/8AbZ6ud2B5soLDMqzYlOK3OjmzTtN4YG7wU1+NLeHyfiN/zsCs/KGTI8msc6V5nrJ956h5LnOPdrS7cN/vyewE4TflXcYxWFtD9JZ7Zc5f69TGnDPvSBN+VCZpzdT5Rh8XFH2JvoYN3vI7Nb/ydh3KhM/9TYcmtMcFpakjaMHZlxs6UjgcHTyfYbrWsk9OpczTsxLqG/aVwEMEmxkdu5gLD8Mdg4iMcgEkW+LXYTgVS9fa1tofeX48/oZ1KqjsuTHoMBr+tkzZsT1UuHMJLAPmtceQH438gyEWG4HorrwHL8GWYWwYRG2ONvYck93Ocd3OPqVnxxiIARgAAAADYADgAdguS+iUaNOhBU6aySKjbe7CIimPAiIgCIiAIiIAiIgCIiAIiIAiIgCIiA1bM3UKnyxV0lJUBz5at7W2bYCNrnaGveT2Lu3oCe2+ZmvEqmmpXuywyKWoFtLJCQCPmtuLu9ASP+D59q5H9S8xOMO8fjjcHZtPC4DVcerW3/if7r0ETdVK9w6bSRLTp6ioMP6+V2BPMWaKQPcDvsaaRt+2kghwH0Czqj9pDTLF4dEWwmxeXP8AOWk8xgNA2973425Vol1+VovWDKLs1UYko2l09JdzQOXRm3iMHqQAHAexA3K8p3cZPJrI9lSaWZZFS2HH6VwltJBUxEGx2dHI3sR6tPKgcrZZp8lxOiwRmkPN3vcdT3ntqdbgDgCwG/qVpfRXqFFiFIzDsUlayeI6IdW3iR7FrQ7gvBuLdwBa+6s2WmMILpSGtaCS4kAADckk8Cy0OOyxDVGFqnpy3085ntLR/cdRN+VVXUXq+MOLqXLJD5r6XSizmsPpH2e/34HueIHqN1ZfjbzR5WLhETodI2+uYk20xgbtYePV1+w2OydO+nMOSWiszG0y1jGNlFOwB7oIy8NMvh3u9zdySL6bGwLrKrhXw7pfbXm7/wAfX0+plOt4RIbIORhhk/2vNcVRVVItJ9mjYZnxF3mEtUXEAPI8wjJLjzYnYbrFhFZnt0hxVtMaZxY6GTVO5pDqXSJoI7hpa4vJMcl7EkG9rnvbgdeals+AvgfHI+aVszn6mPjncZGO0aSdQaWMu2+pkbLOZut5wjDRg9PDBESWwRsjBPJDGhoJ99l2nBWO2hpBQRRxRlzhGxrAXG7iGtDQXHuduV3oiAIiIAiIgCIiAIiIAiIgCIiAIiIAiIgCrrrdm/8Aw5h5hpX6Z6v/AC22+IR/6rvbby39XKwZ520zXPmIa1gLiTwABck/kvP1Firc1V1TjuYbijoiGwMO+p4/csaDyRfWfxPHa9sZy0rM9SzZuXSzJH+EqXXVttU1ADpPVjeWR+1uT7m3yhbsqwwPrrT4g5jMShMBc9wc7XqYxgZcOJ0guJdtpA979lNYF1boMbfMHv8AAbDYtfM5rPEbvcsbe9xb4dzuPotRUp1XJuSLcZRSyTN1XZTsMjhp9Qq7xDqo/EiY8h0k1a/jxjG8QtPra1z/ADFo+qjYenGPZtcJMyVxpm8hjX3LT2tFCWxj66rqenaPZyeRhKquETOd+g8OPTGowGQUsj3Fz2lpdGSTfU0A3Yb9hcew72KzBhNRilxNzpw6HwZHu2dJdmh7j6E7n8134XRHDYIonPfKYo2sMjzd7y1oGpx7uNrrKWyKxpWUOkVBk2XxqRr5ZR8L5S1xZ/AA0Bp97X991mQZL01xqaqWWUM0ugLpZNcRLnmWMWOl0LrjY3OwB2a220ogPjW6RZuwC+oiAIiIAiIgCIiAIiIAiIgCIiAIiIAiIgCIiAgc9YbNjOHVMGFBplmj8ManaBZxAdd1j8urbvwvOvU3FY6bwMLwd14MObpc4HaWpO8zz9HFw9iXW2Xqhahh/SjDcPqXVLKcPkc8vHiOdI1ribktY42vfe5vbsmQPPGUul9fnAg0UJjiP+tJdkdvVu13/wAoP5K7Mp9CaHAQHYoPtko7vFowfaIGx/mJVlWsiA4QwNp2hsDQ1rdg0AAAewGwXNEQBERAEREAREQBERAEREAREQBERAEREAREQBERAEREAUFnfMT8qUE1VTReM6INIZuBu9rSSRvpaCSfp+anU5QFH037S+4+1UG227Z7/XYx/wDKlaX9o+ikNqqnqWD1Hhv/AFGoKyn5dpZL+JTQG973ijN7838u6jazpxhlcCJ6Gm3FrtjbGfyLLEfkgIjD+teE4hsanwye0kb2f/bSW/1W44ficWLMEmHSxysPzMc17f1abKscy/s+0NY0uweR9I4AncmWP13DzqH11fkVSmCZgqchVrnYNM1zo3ujJaS+KZrXEbjbWw8g88EWKA9hIuELi9rTKAHEC4G4BtuLrmgCIiAIiIAiIgCIiAIiIAiIgCIiAIiIAiIgCIiAIiIAiIgC6auV0Mb3Qt1Oa1xDfUgEgbepXciA8f5qz3XZre4YzM/Tq/cjyRtsePDG1x6uufdfclvpaSdsuLw1NT4ZDhFE1ukkG/ncTct42AF78+vrCbAaaocXT08DnONyTGwkn1JI3WZFC2EWiaGj0AAH9EBUDf2kaYEiSjnH87L8m1wbW2sfzPpcy+E9f8MxA2q/Gp/eRmpv6xlx/UKwarC4a7/1cUclvvMa7+4Wv430uwzHgRU0kTHH54gInX9bstc/UFAT2F4vDjcYlwuVkrD8zHBw+htwfYrMXnXMeRsQ6PTfbctTPkp7jU4D4RfZs8fDmG9tQ7/dNlc3T/OAzvRMqRG6N1yx7SDp1ttqLHH4mb8/UchAbIiIgCIiAIiIAiIgCIiAIiIAiIgCIiAIiIAiIgCIiAIiIAiIgCIiA+OaHghwuD2XGGFtO0NhaGtaLBoAAA9ABwF8RAdiIiAIiIAiIgCIiAIiIAiIgCIiAIiIAiIgCIiA/9k="/>
          <p:cNvSpPr>
            <a:spLocks noChangeAspect="1" noChangeArrowheads="1"/>
          </p:cNvSpPr>
          <p:nvPr/>
        </p:nvSpPr>
        <p:spPr bwMode="auto">
          <a:xfrm>
            <a:off x="63500" y="-973138"/>
            <a:ext cx="2276475" cy="20097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4" name="AutoShape 20" descr="data:image/jpeg;base64,/9j/4AAQSkZJRgABAQAAAQABAAD/2wCEAAkGBhMGEBMSBxMTExQRFRYWGBYYFxcVGBgWGBUXGBUZFxUYGykfFxkjGRgWIjshIycpOCwtGB8xNjAtNSg3LSoBCQoKDgwOGg8PGi4kHiQqKiwwNSwsKjUuMCwpLikqLC41NCwsLCo1KiwsLCwsLCwpLC8pMCwpLCwqLDUpLS0sLP/AABEIANMA7wMBIgACEQEDEQH/xAAcAAEAAgIDAQAAAAAAAAAAAAAABQcEBgIDCAH/xAA/EAABAwIFAgQDBQYFAwUAAAABAAIDBBEFBhIhMQdBEyJRYTJCcRRSYoGRCDNygqGxFiNDY8EVJOE0U5Ki0f/EABsBAQACAwEBAAAAAAAAAAAAAAADBAIFBgEH/8QAMhEAAgECBQEGBQMFAQAAAAAAAAECAwQFERIhMVETIkFh0fAGcZGh4RSBwTJCUrHxFf/aAAwDAQACEQMRAD8AvFERAEREAREQBERAEREAREQBERAEREAREQBERAEREAREQBQ+Ys30mVGasanZFcXDSbvd/DGLud+QVadWesk2XZ5KHAmBsjA3XO7ctL2h9o2cX0uHmN+Tt3Ve5WyBPm932nHpJGseb6nEull9wXcD8Rv7Duq9xc07eGuq8kSU6cqj0xRYOJftJ08LrYbSSyt+8+RsV/o0Nd/dYVN+0vv/AN1QbX5bPcgfQx7n8wpeiybRUDNENNCRaxL2CRx+rn3JULjnSqkxRrjQN+zyG5BaSWX/ABMPA/htb34Wlp/ENvKemUWl19/kuyw+olmmmW5lXNdPnGnbUYS4lpJBabB7HDlr2gmx4PuCCpheXulNVNlPHYqeoLo9b3QSs7Ou1wZf18+kg/8A6vUK6FNNZo1wREXoCIiAIiIAiIgCIiAIiIAiIgCIiAIiIAiIgCh805miypTPqK4kMjFzYXJJIDQ0dySQFp/VHqjBgNNPBg1Sz7bYABoL9F3tD/MAWh4bq2JuP0vXuB5Mr85UzKnNmISCjdeUskmeTpaSA46/JGDv5t7A3tuvUYyexs566yY9/k5UpXuqH3A8XSGMbbd7i1xuB72+p4MfiWUcfxUfaBiJdMzcRse6BmxuA2wawn+ID6rdaTB4MRontylNDGdGiOaLTI1jm2te3JA233F78qt8Oz5iPTiu+z52c+eJ4G+oPIbcgSQu+YbG7TbjsQvXkYJyZnYDm6mxipFP1MpI465lo21MkYYD93xgbAG/D7abHt33+sonUZtKPz9VB58wSDqHTsNOW6g3XDOBfZwuATa5jPp2O/sYLpTmuWWR2D5jJ8WEEQF3Pk+KEu7jT5mn0BF7WWlxfDP1UNUf6lwX7K7VOWXgbil121EBpnEP7KGzLjrct0sk81iWizG/eefgb+u59gVwMaU5VOzS72eR0LnFR1eBpWGUn+Is2s8LcQSNe4jt4ETTv/O0NXopVJ0Fye+hikxHEv3lYLMvz4WrU5x/jcAfo0HurbX1ChDs6cYdEl9Dl5y1ScuoREUxgEREAREQBERAEREAREQBERAEREARFxe8Rgl5AAFyTsABySUByUBnfEqzCqRz8tU/2ma4Gm4GlpBu/ST57EDyjm6r7PvXyLCy6DKobPILgzneJp48gH7wj14/iWT0czdXZmgqJMckdIGyNbG4tY35SXgaAL28v6qnfXkLOi60+Flx5mUY6nkjE6W9HGxMdVZyhD5pSdMMlnBjTvre3gvJvseB7nbBxXqocGqJqDN2HaKcudGA24PgX0sOk+WQaQN2FvtwrdZWOadzdYuP4JS5tiMOMRNkbvYn4mE/Mx3LT7ha+zx60uds9L6MylRaKXrcNf06LcUyJL49FMLPYSXjST3NgbB21yA5h2N7m+w4s2Hqnh4fHyQTGTbVFKOWn2JsD6gg+ltJnll6P4jNR1wM9FOLujdYiSF92teBwJBu08X0kcEEbnkHLbMBZM6gn8anqSySLYjS0B3N+SbtHA+HcDgdBDcp1dtzXOj+MTB01FWB1oQXtuP3Z16XsJ7XJvb1DvVfOr2GuoH09fQkskY4MLm7EObd8Tr+os4fk1WRDRR073yQsY18li9waA59uNRAu7vyujMmXW5gp3wVFwyUAhw3LSDdpH0I47i4WenbIiU+/qJvKGINz9h1PV1ADJHtIfbjWxxY7bsCW3t6FZmMZBpMwQthxVhka2RsnxFp1AEWu03sQ4iy4dO8tjKlBHTxku0lzi4ixcXG5Nuw7W9lsyofpKKq9rpWrqbDtpuGnPY66anbRsbHTtDWMaGtaNgGtFgAPQALsRFYMAiIgCIiAIiIAiIgCIiAIiIAiIgCIq56idZafJ+qHDdNRVDYtv8A5cZ/3HDk/gG/qWoDb8zZrpsowmbGZAxvyjl7z91jeXH+3ewXnHP/AFcqs7kxU94KYm3hNJLpPTxHD4v4Rt9eVk4Zk3Euqs5q8ZeWRv4leDbT2bDELeUfkPclW5lTp5R5RANFHrltvM+znn1t2YPZtvzWhxDHrazzgu9Pov5f/X5EsKTkU3k3o/VZge1+KNdTQckuGmRw9GRncX9XC3ffhegMKwuPBYWQUDQyOMaWgf8AJ7kncnuSsxkZk+FaBnrq3Bl4mmwAfaqsnRtd0cbjtY23kff5W9+TtZctJX+OzzyygvovVk/dpGz5qzTTZNi8TGJA0uF2Rixkf/Cy/wDU2A9VIZexWHMFPFVULiY5RcXBa7YkOBB7hwI9NtiVT2XukdVmaUVeeZZAX2cYybyuHYPPEQ48o3A28quOlpm0TGx0zQxjGhrWgWAaBYABY3n/AJ1g1CinOa5beyfvp9RHXLnZFe/tC4O3EKKGqgHmppNLj/tybfnZ4Z/8itX6L4wZ4pqaS5EREjPZrjZ49hq0n+Yq5cTwaPMEL6etbqjlbpcP7EHsQbEH1AUbkfpXT5JM7oXvmdPYXeGjSxpJAGkcknc97DYLrcCxKpe0nKpHJp5bcNFW4pLLJGOBq4WzYFSkMPjja+1wsynwuOmN427/AKrL4XQSnmVqdLS82ALcIiKMnCIiAIiIAiIgCIiAIiIAiIgCIiALorq6PDI3S1z2xxsF3PcQGge5Kg8559pcjxa8Tfd7vgibYyPPs3s38R2H12VWOwPEur0gmzG51HRA6o4R8RHYhh5Nv9R47+UWKr3FzStoOpVlkj1JvZH3NvVerzxI6hyBHJoNw6YAte5t7XBO0MZ+86x3+XhZ2Sei0ODls2YS2olG4ZzEw+4P7w/Xb2PK33A8vwZbiEOExtjYObcuP3nu5c73KkQNXC4DE/iGtct0rfux+79P2LcKSW7PjW6dmrk5zaZrpKxzY42Auc5xDWgDkknYBdGMYzT5TgdUY3IGNbwOXOd2axvLnH0H143VdMw2u6xuEuMaqLC2uDmQjaScDhx9bj5jsPlB5VnDfh7OKr3byXOXl5mM6vhE44vmqs6myvpMiEw0jPLPVuuzUPRp+INI+UeZ3fSFsuTenVJkpoNI3xZ7WdO8DV76BxG32G/qSthoKCLB4mwYXG2KKMWaxuw9ye5J5JO5UXmrN1PlCHxcTdub6GDd7z6NH/PAUN/i867VpYrKPG3L/HtnsaeXekSGJ4pFg8TpsRkbHGwXLnGw/wDJPoOVSeaerFXm6YUuUWyRtkcGNLf30pPuP3Y+hvtcnsMF/wD1LrZVWpm6YI3cXIhhBvYud88lvQXPYAcXnkfpvSZFZ/2TdcxFnzuA1uvyG/cZ+EfmTyt1hPw/ToJVbjvT6eC9X7XUjqVW9kZuR8FlwDD6eDEn+JMxnndcu8znF1tR3IbfTf2U8iLqIxUVlFZEAREWQCIiAIiIAiIgCIiAIiIAiIgCIozMGY6fK8Dp8XkbGxvry49msby53sP7ICSJtyqrzt1iLZfsORmfaap/l8Ro1sYe+gcSOA3JPlHe+4Gp4pnLEesczqXLzTTUYP8AmOuQSw8eM8c3sbRt573tcWNk7I1NkuLTQN1SOHnlcBrf7fhb+Ef1O60mKYzRsVp5n09feZJCm5EBk7pf9hl+25qf9qrH+bzHW2N31P7x49eB2GwKsDlF2w05m4XzutXusTrLPvSfCXCLiUYI4MYZDZqg8056hyiWw0zTVVsthHTR7uJPBeQDob/U9h3GBmHN8tZK6gyMGyVHE1Sd4aYEd3C4dL6N3sRwTsMzKOTYcotc6IumqZd5amTeR5O7rE3LWk9r79yV0tta2uDxVa7edTwXT31IZSlU2jwRGE5DlxeYV3UNzaifmKmG8EA5sW8PdxtuNty7kbu+YyfEuJN+VW3UTq5Hl3VT4JplqNw53LIj7/fePu8Dv6LV17y8xiv2dLPT08Eur9/IzUY01myZz91HhyVHpFpah48kQPHo+Q/K3+p7eor7J3Tys6qz/bs0yPbTng8OkAJ8kLeGRg/Nb1tc3Iz+mvSKXMcgxDOmstc7W2KS5fMeQ6W+4Zx5fm9hzfLGCIARgAAWAGwAHAA7BdrheEUrCG283y/4XRFadRyMXCsIhwOJsOGRtijZw1osPqe5J9TuVmIi3JGEREAREQBERAEREAREQBERAEREARfCdPKqLqN11jwjVT5ULZptw6b4omfwdpHe/A/FwgNs6hdTKfIcdpCJKl7bxwg79wHPPyMuPqe3tR+GYZX9ZqwzYnIfCYbOfa0cbTv4cLONVu30Lj68cl5Aqeo0zqnF3yNhc675nbvldfcRk7Hi2rhvFjwvQGGYZHg0LIaBgZHG0NaB6DufUnkk8lcvjOOxtE6NDep9o/ny+pPTpat3wdOBYDDlyFsGFsDGN/Vxtu5x+ZxtypDlcmML9mr5ieIQZagdUYzI2ONnJPr2AHLnHsBuVxdlh9ziNTNfvJ++SxKagju8JsDDJVuDGMBc5xIADQLkknYADutKqsaqOoDjDlt76bD2m0lYAWyT9nMprjyt7GT9OLO6nUdR1Je2XHWvp8PadUVJu2SexOmSoI3a3ghg/wDJ3NrRG0NiAa1oADQAAAOAANgF0Va8tMJg6VqtVThvp76ESjKpvLgw8HweHL8LYMJjbFG35R3Pdzid3ONhuVlveIwS8gAC5J2AA5JK6K+vjwuN0tc9scbBdznGwAVK5izZW9V5zRZTjeKe41H4dQv8cz+GR/h727mwGhsrG5xSs23t4yfvnyJJSUEZXUDq6/EnmjyhqIcdJmYCXvJ20wgbgdtXJ7W5OydLuijcG0VeZ2h8+zmQndsR2Ic/s6QenA9zuNj6d9J6fIzRJLaeqI3lI2ZcbtiB+EdtXJ9hst7X0uysaNnT7Okvm/F/Mpyk5PNhERXTEIiIAiIgCIiAIiIAiIgCIiAIiIAofM2baXKMXi4zK2Mb6W8veR2YwbuP9B3IUwq46rdLJM/vhlop2xuhYWaHglpBde4Ld2n8jew4QFSdQOsVTnIuioi6npTt4YPmeP8AdeOQfujb1vypPpv0gdi2mpzG0sh2LIjcOkHYusbsZ7cn2HO/ZJ6EU2XHibGH/apWm7Bp0xMI4Oi5L3fXb27qwH0LgfLutDjla8hRUbSLefLXK+Xz6ktJRb7xhwwtpmhsDQ1rQAGgAAAcAAbALvhgM3C7fsghBdUuDWtBJJIAAG5JJ4FlXGPdUZMZn/6d06Z40ztnVXMUY+ZzdrED7529A64XL4d8O1q01O5WmP3ZNOsl/SbjmLN8OVdMUTXVFXNtFTR7yPPYu/8AbZ6ud2B5soLDMqzYlOK3OjmzTtN4YG7wU1+NLeHyfiN/zsCs/KGTI8msc6V5nrJ956h5LnOPdrS7cN/vyewE4TflXcYxWFtD9JZ7Zc5f69TGnDPvSBN+VCZpzdT5Rh8XFH2JvoYN3vI7Nb/ydh3KhM/9TYcmtMcFpakjaMHZlxs6UjgcHTyfYbrWsk9OpczTsxLqG/aVwEMEmxkdu5gLD8Mdg4iMcgEkW+LXYTgVS9fa1tofeX48/oZ1KqjsuTHoMBr+tkzZsT1UuHMJLAPmtceQH438gyEWG4HorrwHL8GWYWwYRG2ONvYck93Ocd3OPqVnxxiIARgAAAADYADgAdguS+iUaNOhBU6aySKjbe7CIimPAiIgCIiAIiIAiIgCIiAIiIAiIgCIiA1bM3UKnyxV0lJUBz5at7W2bYCNrnaGveT2Lu3oCe2+ZmvEqmmpXuywyKWoFtLJCQCPmtuLu9ASP+D59q5H9S8xOMO8fjjcHZtPC4DVcerW3/if7r0ETdVK9w6bSRLTp6ioMP6+V2BPMWaKQPcDvsaaRt+2kghwH0Czqj9pDTLF4dEWwmxeXP8AOWk8xgNA2973425Vol1+VovWDKLs1UYko2l09JdzQOXRm3iMHqQAHAexA3K8p3cZPJrI9lSaWZZFS2HH6VwltJBUxEGx2dHI3sR6tPKgcrZZp8lxOiwRmkPN3vcdT3ntqdbgDgCwG/qVpfRXqFFiFIzDsUlayeI6IdW3iR7FrQ7gvBuLdwBa+6s2WmMILpSGtaCS4kAADckk8Cy0OOyxDVGFqnpy3085ntLR/cdRN+VVXUXq+MOLqXLJD5r6XSizmsPpH2e/34HueIHqN1ZfjbzR5WLhETodI2+uYk20xgbtYePV1+w2OydO+nMOSWiszG0y1jGNlFOwB7oIy8NMvh3u9zdySL6bGwLrKrhXw7pfbXm7/wAfX0+plOt4RIbIORhhk/2vNcVRVVItJ9mjYZnxF3mEtUXEAPI8wjJLjzYnYbrFhFZnt0hxVtMaZxY6GTVO5pDqXSJoI7hpa4vJMcl7EkG9rnvbgdeals+AvgfHI+aVszn6mPjncZGO0aSdQaWMu2+pkbLOZut5wjDRg9PDBESWwRsjBPJDGhoJ99l2nBWO2hpBQRRxRlzhGxrAXG7iGtDQXHuduV3oiAIiIAiIgCIiAIiIAiIgCIiAIiIAiIgCrrrdm/8Aw5h5hpX6Z6v/AC22+IR/6rvbby39XKwZ520zXPmIa1gLiTwABck/kvP1Firc1V1TjuYbijoiGwMO+p4/csaDyRfWfxPHa9sZy0rM9SzZuXSzJH+EqXXVttU1ADpPVjeWR+1uT7m3yhbsqwwPrrT4g5jMShMBc9wc7XqYxgZcOJ0guJdtpA979lNYF1boMbfMHv8AAbDYtfM5rPEbvcsbe9xb4dzuPotRUp1XJuSLcZRSyTN1XZTsMjhp9Qq7xDqo/EiY8h0k1a/jxjG8QtPra1z/ADFo+qjYenGPZtcJMyVxpm8hjX3LT2tFCWxj66rqenaPZyeRhKquETOd+g8OPTGowGQUsj3Fz2lpdGSTfU0A3Yb9hcew72KzBhNRilxNzpw6HwZHu2dJdmh7j6E7n8134XRHDYIonPfKYo2sMjzd7y1oGpx7uNrrKWyKxpWUOkVBk2XxqRr5ZR8L5S1xZ/AA0Bp97X991mQZL01xqaqWWUM0ugLpZNcRLnmWMWOl0LrjY3OwB2a220ogPjW6RZuwC+oiAIiIAiIgCIiAIiIAiIgCIiAIiIAiIgCIiAgc9YbNjOHVMGFBplmj8ManaBZxAdd1j8urbvwvOvU3FY6bwMLwd14MObpc4HaWpO8zz9HFw9iXW2Xqhahh/SjDcPqXVLKcPkc8vHiOdI1ribktY42vfe5vbsmQPPGUul9fnAg0UJjiP+tJdkdvVu13/wAoP5K7Mp9CaHAQHYoPtko7vFowfaIGx/mJVlWsiA4QwNp2hsDQ1rdg0AAAewGwXNEQBERAEREAREQBERAEREAREQBERAEREAREQBERAEREAUFnfMT8qUE1VTReM6INIZuBu9rSSRvpaCSfp+anU5QFH037S+4+1UG227Z7/XYx/wDKlaX9o+ikNqqnqWD1Hhv/AFGoKyn5dpZL+JTQG973ijN7838u6jazpxhlcCJ6Gm3FrtjbGfyLLEfkgIjD+teE4hsanwye0kb2f/bSW/1W44ficWLMEmHSxysPzMc17f1abKscy/s+0NY0uweR9I4AncmWP13DzqH11fkVSmCZgqchVrnYNM1zo3ujJaS+KZrXEbjbWw8g88EWKA9hIuELi9rTKAHEC4G4BtuLrmgCIiAIiIAiIgCIiAIiIAiIgCIiAIiIAiIgCIiAIiIAiIgC6auV0Mb3Qt1Oa1xDfUgEgbepXciA8f5qz3XZre4YzM/Tq/cjyRtsePDG1x6uufdfclvpaSdsuLw1NT4ZDhFE1ukkG/ncTct42AF78+vrCbAaaocXT08DnONyTGwkn1JI3WZFC2EWiaGj0AAH9EBUDf2kaYEiSjnH87L8m1wbW2sfzPpcy+E9f8MxA2q/Gp/eRmpv6xlx/UKwarC4a7/1cUclvvMa7+4Wv430uwzHgRU0kTHH54gInX9bstc/UFAT2F4vDjcYlwuVkrD8zHBw+htwfYrMXnXMeRsQ6PTfbctTPkp7jU4D4RfZs8fDmG9tQ7/dNlc3T/OAzvRMqRG6N1yx7SDp1ttqLHH4mb8/UchAbIiIgCIiAIiIAiIgCIiAIiIAiIgCIiAIiIAiIgCIiAIiIAiIgCIiA+OaHghwuD2XGGFtO0NhaGtaLBoAAA9ABwF8RAdiIiAIiIAiIgCIiAIiIAiIgCIiAIiIAiIgCIiA/9k="/>
          <p:cNvSpPr>
            <a:spLocks noChangeAspect="1" noChangeArrowheads="1"/>
          </p:cNvSpPr>
          <p:nvPr/>
        </p:nvSpPr>
        <p:spPr bwMode="auto">
          <a:xfrm>
            <a:off x="63500" y="-973138"/>
            <a:ext cx="2276475" cy="20097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33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Available resources</a:t>
            </a:r>
            <a:endParaRPr lang="en-US" dirty="0"/>
          </a:p>
        </p:txBody>
      </p:sp>
      <p:sp>
        <p:nvSpPr>
          <p:cNvPr id="3" name="Content Placeholder 2"/>
          <p:cNvSpPr>
            <a:spLocks noGrp="1"/>
          </p:cNvSpPr>
          <p:nvPr>
            <p:ph idx="1"/>
          </p:nvPr>
        </p:nvSpPr>
        <p:spPr/>
        <p:txBody>
          <a:bodyPr/>
          <a:lstStyle/>
          <a:p>
            <a:r>
              <a:rPr lang="en-US" dirty="0" smtClean="0"/>
              <a:t>Resources available for our project would include:</a:t>
            </a:r>
          </a:p>
          <a:p>
            <a:pPr lvl="1"/>
            <a:r>
              <a:rPr lang="en-US" dirty="0" smtClean="0">
                <a:solidFill>
                  <a:schemeClr val="tx1"/>
                </a:solidFill>
              </a:rPr>
              <a:t>OCTC</a:t>
            </a:r>
          </a:p>
          <a:p>
            <a:pPr lvl="1"/>
            <a:r>
              <a:rPr lang="en-US" dirty="0" smtClean="0">
                <a:solidFill>
                  <a:schemeClr val="tx1"/>
                </a:solidFill>
              </a:rPr>
              <a:t>Area High schools</a:t>
            </a:r>
          </a:p>
          <a:p>
            <a:pPr lvl="1"/>
            <a:r>
              <a:rPr lang="en-US" dirty="0" smtClean="0">
                <a:solidFill>
                  <a:schemeClr val="tx1"/>
                </a:solidFill>
              </a:rPr>
              <a:t>Downtown</a:t>
            </a:r>
          </a:p>
          <a:p>
            <a:pPr lvl="1"/>
            <a:r>
              <a:rPr lang="en-US" dirty="0" smtClean="0">
                <a:solidFill>
                  <a:schemeClr val="tx1"/>
                </a:solidFill>
              </a:rPr>
              <a:t>Parks</a:t>
            </a:r>
          </a:p>
          <a:p>
            <a:pPr lvl="1"/>
            <a:r>
              <a:rPr lang="en-US" dirty="0" smtClean="0">
                <a:solidFill>
                  <a:schemeClr val="tx1"/>
                </a:solidFill>
              </a:rPr>
              <a:t>Educators</a:t>
            </a:r>
          </a:p>
          <a:p>
            <a:pPr lvl="1"/>
            <a:r>
              <a:rPr lang="en-US" dirty="0" smtClean="0">
                <a:solidFill>
                  <a:schemeClr val="tx1"/>
                </a:solidFill>
              </a:rPr>
              <a:t>Stores that could contribute supplies</a:t>
            </a: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End of Document Citation</a:t>
            </a:r>
            <a:endParaRPr lang="en-US" dirty="0"/>
          </a:p>
        </p:txBody>
      </p:sp>
      <p:sp>
        <p:nvSpPr>
          <p:cNvPr id="3" name="Content Placeholder 2"/>
          <p:cNvSpPr>
            <a:spLocks noGrp="1"/>
          </p:cNvSpPr>
          <p:nvPr>
            <p:ph idx="1"/>
          </p:nvPr>
        </p:nvSpPr>
        <p:spPr/>
        <p:txBody>
          <a:bodyPr/>
          <a:lstStyle/>
          <a:p>
            <a:r>
              <a:rPr lang="en-US" dirty="0" err="1" smtClean="0"/>
              <a:t>Sperling’s</a:t>
            </a:r>
            <a:r>
              <a:rPr lang="en-US" dirty="0" smtClean="0"/>
              <a:t> BestPlaces. (</a:t>
            </a:r>
            <a:r>
              <a:rPr lang="en-US" dirty="0" err="1" smtClean="0"/>
              <a:t>nd</a:t>
            </a:r>
            <a:r>
              <a:rPr lang="en-US" dirty="0" smtClean="0"/>
              <a:t>). Health in Owensboro, Kentucky. (January 14,2013).</a:t>
            </a:r>
          </a:p>
          <a:p>
            <a:r>
              <a:rPr lang="en-US" dirty="0" smtClean="0">
                <a:solidFill>
                  <a:srgbClr val="FF0000"/>
                </a:solidFill>
                <a:hlinkClick r:id="rId3"/>
              </a:rPr>
              <a:t>http://www.bestplaces.net/health/city/kentucky/owensboro</a:t>
            </a:r>
            <a:endParaRPr lang="en-US" dirty="0" smtClean="0">
              <a:solidFill>
                <a:srgbClr val="FF0000"/>
              </a:solidFill>
            </a:endParaRPr>
          </a:p>
          <a:p>
            <a:r>
              <a:rPr lang="en-US" dirty="0" smtClean="0">
                <a:solidFill>
                  <a:srgbClr val="FF0000"/>
                </a:solidFill>
              </a:rPr>
              <a:t> West Virginia Rivers Coalition. The Ohio River (January 16, 2013)</a:t>
            </a:r>
          </a:p>
          <a:p>
            <a:r>
              <a:rPr lang="en-US" dirty="0" smtClean="0">
                <a:solidFill>
                  <a:srgbClr val="FF0000"/>
                </a:solidFill>
              </a:rPr>
              <a:t> http://wvrivers.org/OhioRiver/pollution</a:t>
            </a:r>
          </a:p>
          <a:p>
            <a:pPr>
              <a:buNone/>
            </a:pPr>
            <a:endParaRPr lang="en-US" dirty="0">
              <a:solidFill>
                <a:srgbClr val="FF0000"/>
              </a:solidFill>
            </a:endParaRP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Questions????</a:t>
            </a:r>
            <a:endParaRPr lang="en-US" dirty="0"/>
          </a:p>
        </p:txBody>
      </p:sp>
      <p:sp>
        <p:nvSpPr>
          <p:cNvPr id="1026" name="AutoShape 2" descr="data:image/jpeg;base64,/9j/4AAQSkZJRgABAQAAAQABAAD/2wCEAAkGBwgHBgkIBwgKCgkLDRYPDQwMDRsUFRAWIB0iIiAdHx8kKDQsJCYxJx8fLT0tMTU3Ojo6Iys/RD84QzQ5OjcBCgoKDQwNGg8PGjclHyU3Nzc3Nzc3Nzc3Nzc3Nzc3Nzc3Nzc3Nzc3Nzc3Nzc3Nzc3Nzc3Nzc3Nzc3Nzc3Nzc3N//AABEIAMIAZAMBIgACEQEDEQH/xAAcAAEAAQUBAQAAAAAAAAAAAAAABgIDBAUHAQj/xAA5EAABAwMBBQUGBAYDAQAAAAABAAIDBAURIQYSMUFREyJhcYEUQpGhscEHFTJSIyQzgtHwYnLCU//EABcBAQEBAQAAAAAAAAAAAAAAAAABAgP/xAAbEQEBAQEBAQEBAAAAAAAAAAAAARExIRITAv/aAAwDAQACEQMRAD8A7irFXWU1HCZquaOGMe9I4AKO33aGpaX09pEIeDh08x0Hk3n6qF1FsrLjVtkr7gJppHBoLiTjJx6eilqJbcfxBtUDiyjjmq3ci0bjM+Z1+SxYtpNo7j3qShpaSE+/NvOP2+iqgs1rsEYfKWz1OM77+AWuuF+LzuwjTgCdB6BVNbU19ybrU3U55tija0fTPzWHUXaQaGsmPnKVF667BufaKgD/AIk/+QtNPtBE3PZ7x8Q0BBMpLiHnvTE+O84qhtwc05jqXM/ucFA37TOB4HHiVfp9poXOxJomo6DTX64Q47Orc8Dk5wdn4rd2/a5jnBldFun9zB9Qud09bT1DQ+N7TpyPBZrJSfe7QY/SeKLrrsFRFURiSB7XsPMFXVzK03aot0olgeXR+8w8x4roVurobhTNngdoeLebT0RdZaIiK4/V1bjVTEvP9R31VNLVvbUscHZLTkZ8lrK+Vza2pbg6SvHzKW2R0laxp6H6FcsZ1tb5ciCZag6MAGOKiFwv0r8hjuyYeh7x81e2zuDobjPTFwEbd0geOM/daCx2K9bS1PY2ikfKM9+V2jG+JK6Wi3NXZ5+pKxjVNe/dDy53QLsOzn4NW+Ddn2iqn18uh7CJxjiafEjV3y8l0S32W2Wyn9nt9vpqeHmyKIAHz6+qYY+YHUdQ5oc6mqGNJwC6MgZWLNSVEXe3HgeRX0jf9jaG407/AGSNlPMRwaMMd4Y5ei5bBs5UTVFTTmRkM1O/dkjlJBHj5LNlnDEDttfLT1Aw7LeYKk1vuMrgHiQvA4jmFt59g5JjvGWBsg99pP8AjVRh9FWWO4upqoASMwWkate08x1CvqJrRVe8A7jn5qT7N3P8vrWuLv5eXDZBnh0KhdjaKiaNrchsh7o47vgFIexNO8xyDGeS0OrA5GUWs2bqjV2iFzjl7Mxuz1Gn0wiNo5U7L3KWsqHsjt/Zukc5m894JBPPAWHWbJ3o08gp46BkuMse2Z2QePMLoaImRyKi/C64XW+e27VTwClDWnsad5c+Q9HHGBjwzldTt1vo7bSspaCnjghYNGRtwFlIhgiIiihG3tvNPVU14pRuyEdhN/yHFpP+9FN1HtuwTs7Nu/q32AeeUS8c9/MJ/wBvzWrvrDcYWPljG/ActcOh4j7+iudjW/vafVeGKr4SNaWH9WDyU+5WPmq7BTzdr2kXuvaRjUgqT3iJvadq0k648tFrbJ2LGPMQ3Gs72CeJWdNN21NI92uX+avisuy3r2GmkjLiN6Qu4+AH2RRvEkjnGNriAcaIprTs6IiqiIiAiIgKK7dz79NBRR6ue7tHeQ0HzPyUkqqiOmgfLKcNaPj4KFVhfV1MlRMO886D9o5BS8EbNM8cyrbmdl3pM7o4+K37oBjgsZlCbjUCKIdxhyTyyuf5xNWPZg2jMkYw2TRqtynsaMhSavoBR0LHfpA0aPBRKtL6mdlNAN6R7g1o6uJwPmtxEq2GtUdTZn1Ew/qTuLcjiAAPqCilVqomW63U9Gw5ELA3P7jzPqclFpploiICIiAqJHtYwve7da3UkqtRu7XD2t5hiP8AAadT+8j7ILVwrXVk2dRE39DfufFYZIQrGqZi3EcesjuHh4ow8mLpZfZ4Bl50cRyUlstqjpIQMf8AbxVmw2vsWB8g7x1ceav3+7RW6lcxrgH4xpyRppdtLk3LaePBLeBHVWdhLMXy/m1Q3uty2nB5ng532Hr4LWWa2T7RXNz5y4U7D/GeDjA5MB/cfkPMLpMMTIYmRxMDGMaGtaNAAOAQVoiIoiIgLw8F6rdTMynp5JpDhkbS53kNUGm2huHZ/wApCcOcMyEe6Onr/vFaHtMAAcAtbJcXTzyTSHL5HbxVbaoFY+krMln7NmQMuPAdStnYbS8v9oqdZXa6qzaKEzTCSQZPut+5UmlkjoKYveeA8slaFq510VspC4kA40z9VAGx1m0d1EMJIzqXOGREz9x8eg5n1Vd2uFReq8U9MC8vfusaPeP2CnNgtENooRCzD5Xnemlxjfd/gcAFU6ybbQQW2kZS0rd2NnXi48yTzJWUiI0IiICIiAtFtpUinsEwLsGVzY/idfkCt6od+Ju+60UrGHGajPwaf8qUQwa/pcrsLiHtLtQNVpWyTxeK3Wz+ayZxkHdjGq5z+PU1JqC8T07A4AAHrotTfdopK/MTX933ncB6LCutYZHOYzRoO6FHbjUGONwb0+AXTia6jsHamx0n5lMzEkwIhB91nXzcRnyAUtWNboRTUFNA0YEcTWD0ACyVWhERAREQEREBRXb8D2Clz/8AU/RSpRzbWmNVbosDRkuSRy0KJeOeuha7kthZmtp6ercOg+6xZqSaEnAJCv0rz+X1WhyC0H5q4xGsqBpk/wC6qP3J39TpqpNPGTHkDJx91oa6heMGUd17g0DrkqVX0EvURGxERAREQEREBUSRskY5j2hzXDBaRkEKtEEUrtk5Guc+01e40nPs1SC+Pya79TfmPBRO7tuFrc9lbbJY45WtBlZ/EjDgTwcOueeD4Lq6pLQRg6joUTI45PXU8DcuqYm8wC8LLs1mrNpaqmkiG5RQTB8s7gcHBB3W9T8hn0XVW08LSS2JjSeJDQFcAwMBDHqIiKIiICIiAiIgIi1m0Ff+X22SRrw2V3cjOM6nnjwGSgx7vtDDRSGCmj9pqG6PaHbrI/8As7kfAZKj1RtTdWneZ2BaDq2OIkgep1+S1D7gYH7pYHvdwDjoCdTrzPUqQUVo9siZUBxEx1G5gADwU6i/b9qJiAayFskZ17SEEEf2nOfipPT1EVTC2WB4fG4aOC5/VUktsqGwhzw3OQCVnbPXUUt3jpiQIatzmbvISAZBHmAR8FRN0REUREQEREBERB4VGNvGvdR0rWYA7Xj0PL7qULVbR0D7jaZYYh/FHeZ5jp80SubUglEpimax2DjU8FJqK9TW+bBpi+LAbkcB5KCVFVNSVUjngx1LdDpx64WZHtFPA3LH9140BGQpmM6mO1FxhqoWPZmN2NQR3lDxVyPv1qjhBa72yPTme8Fbqbk2OMSTPy95zx1Wd+H1tfedo/zKSP8AlqBxJdyM2NG+gO94d1VXXEQIjQiIgIiICIiAqXuDWFxOANSqlanaXMwOuqCJX7Z+K8zPm3WMefdLdPM68fL4FRSq2Iro27lJSB5Lv1ipBa3xwQF080+VkxxgN3VLNTHI7d+HNdPOJLtcGRRZ1ZBl73DpvEAN9AV0+xU1LQUEdDSQMp44BhsbOGOvqeKyZIBvZVMcZZM1w8ikgy0RFVEREBERAREQF4vUQF4ERAPJERB6iIgIiICIiD//2Q=="/>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eg;base64,/9j/4AAQSkZJRgABAQAAAQABAAD/2wCEAAkGBwgHBgkIBwgKCgkLDRYPDQwMDRsUFRAWIB0iIiAdHx8kKDQsJCYxJx8fLT0tMTU3Ojo6Iys/RD84QzQ5OjcBCgoKDQwNGg8PGjclHyU3Nzc3Nzc3Nzc3Nzc3Nzc3Nzc3Nzc3Nzc3Nzc3Nzc3Nzc3Nzc3Nzc3Nzc3Nzc3Nzc3N//AABEIAMIAZAMBIgACEQEDEQH/xAAcAAEAAQUBAQAAAAAAAAAAAAAABgIDBAUHAQj/xAA5EAABAwMBBQUGBAYDAQAAAAABAAIDBAURIQYSMUFREyJhcYEUQpGhscEHFTJSIyQzgtHwYnLCU//EABcBAQEBAQAAAAAAAAAAAAAAAAABAgP/xAAbEQEBAQEBAQEBAAAAAAAAAAAAARExIRITAv/aAAwDAQACEQMRAD8A7irFXWU1HCZquaOGMe9I4AKO33aGpaX09pEIeDh08x0Hk3n6qF1FsrLjVtkr7gJppHBoLiTjJx6eilqJbcfxBtUDiyjjmq3ci0bjM+Z1+SxYtpNo7j3qShpaSE+/NvOP2+iqgs1rsEYfKWz1OM77+AWuuF+LzuwjTgCdB6BVNbU19ybrU3U55tija0fTPzWHUXaQaGsmPnKVF667BufaKgD/AIk/+QtNPtBE3PZ7x8Q0BBMpLiHnvTE+O84qhtwc05jqXM/ucFA37TOB4HHiVfp9poXOxJomo6DTX64Q47Orc8Dk5wdn4rd2/a5jnBldFun9zB9Qud09bT1DQ+N7TpyPBZrJSfe7QY/SeKLrrsFRFURiSB7XsPMFXVzK03aot0olgeXR+8w8x4roVurobhTNngdoeLebT0RdZaIiK4/V1bjVTEvP9R31VNLVvbUscHZLTkZ8lrK+Vza2pbg6SvHzKW2R0laxp6H6FcsZ1tb5ciCZag6MAGOKiFwv0r8hjuyYeh7x81e2zuDobjPTFwEbd0geOM/daCx2K9bS1PY2ikfKM9+V2jG+JK6Wi3NXZ5+pKxjVNe/dDy53QLsOzn4NW+Ddn2iqn18uh7CJxjiafEjV3y8l0S32W2Wyn9nt9vpqeHmyKIAHz6+qYY+YHUdQ5oc6mqGNJwC6MgZWLNSVEXe3HgeRX0jf9jaG407/AGSNlPMRwaMMd4Y5ei5bBs5UTVFTTmRkM1O/dkjlJBHj5LNlnDEDttfLT1Aw7LeYKk1vuMrgHiQvA4jmFt59g5JjvGWBsg99pP8AjVRh9FWWO4upqoASMwWkate08x1CvqJrRVe8A7jn5qT7N3P8vrWuLv5eXDZBnh0KhdjaKiaNrchsh7o47vgFIexNO8xyDGeS0OrA5GUWs2bqjV2iFzjl7Mxuz1Gn0wiNo5U7L3KWsqHsjt/Zukc5m894JBPPAWHWbJ3o08gp46BkuMse2Z2QePMLoaImRyKi/C64XW+e27VTwClDWnsad5c+Q9HHGBjwzldTt1vo7bSspaCnjghYNGRtwFlIhgiIiihG3tvNPVU14pRuyEdhN/yHFpP+9FN1HtuwTs7Nu/q32AeeUS8c9/MJ/wBvzWrvrDcYWPljG/ActcOh4j7+iudjW/vafVeGKr4SNaWH9WDyU+5WPmq7BTzdr2kXuvaRjUgqT3iJvadq0k648tFrbJ2LGPMQ3Gs72CeJWdNN21NI92uX+avisuy3r2GmkjLiN6Qu4+AH2RRvEkjnGNriAcaIprTs6IiqiIiAiIgKK7dz79NBRR6ue7tHeQ0HzPyUkqqiOmgfLKcNaPj4KFVhfV1MlRMO886D9o5BS8EbNM8cyrbmdl3pM7o4+K37oBjgsZlCbjUCKIdxhyTyyuf5xNWPZg2jMkYw2TRqtynsaMhSavoBR0LHfpA0aPBRKtL6mdlNAN6R7g1o6uJwPmtxEq2GtUdTZn1Ew/qTuLcjiAAPqCilVqomW63U9Gw5ELA3P7jzPqclFpploiICIiAqJHtYwve7da3UkqtRu7XD2t5hiP8AAadT+8j7ILVwrXVk2dRE39DfufFYZIQrGqZi3EcesjuHh4ow8mLpZfZ4Bl50cRyUlstqjpIQMf8AbxVmw2vsWB8g7x1ceav3+7RW6lcxrgH4xpyRppdtLk3LaePBLeBHVWdhLMXy/m1Q3uty2nB5ng532Hr4LWWa2T7RXNz5y4U7D/GeDjA5MB/cfkPMLpMMTIYmRxMDGMaGtaNAAOAQVoiIoiIgLw8F6rdTMynp5JpDhkbS53kNUGm2huHZ/wApCcOcMyEe6Onr/vFaHtMAAcAtbJcXTzyTSHL5HbxVbaoFY+krMln7NmQMuPAdStnYbS8v9oqdZXa6qzaKEzTCSQZPut+5UmlkjoKYveeA8slaFq510VspC4kA40z9VAGx1m0d1EMJIzqXOGREz9x8eg5n1Vd2uFReq8U9MC8vfusaPeP2CnNgtENooRCzD5Xnemlxjfd/gcAFU6ybbQQW2kZS0rd2NnXi48yTzJWUiI0IiICIiAtFtpUinsEwLsGVzY/idfkCt6od+Ju+60UrGHGajPwaf8qUQwa/pcrsLiHtLtQNVpWyTxeK3Wz+ayZxkHdjGq5z+PU1JqC8T07A4AAHrotTfdopK/MTX933ncB6LCutYZHOYzRoO6FHbjUGONwb0+AXTia6jsHamx0n5lMzEkwIhB91nXzcRnyAUtWNboRTUFNA0YEcTWD0ACyVWhERAREQEREBRXb8D2Clz/8AU/RSpRzbWmNVbosDRkuSRy0KJeOeuha7kthZmtp6ercOg+6xZqSaEnAJCv0rz+X1WhyC0H5q4xGsqBpk/wC6qP3J39TpqpNPGTHkDJx91oa6heMGUd17g0DrkqVX0EvURGxERAREQEREBUSRskY5j2hzXDBaRkEKtEEUrtk5Guc+01e40nPs1SC+Pya79TfmPBRO7tuFrc9lbbJY45WtBlZ/EjDgTwcOueeD4Lq6pLQRg6joUTI45PXU8DcuqYm8wC8LLs1mrNpaqmkiG5RQTB8s7gcHBB3W9T8hn0XVW08LSS2JjSeJDQFcAwMBDHqIiKIiICIiAiIgIi1m0Ff+X22SRrw2V3cjOM6nnjwGSgx7vtDDRSGCmj9pqG6PaHbrI/8As7kfAZKj1RtTdWneZ2BaDq2OIkgep1+S1D7gYH7pYHvdwDjoCdTrzPUqQUVo9siZUBxEx1G5gADwU6i/b9qJiAayFskZ17SEEEf2nOfipPT1EVTC2WB4fG4aOC5/VUktsqGwhzw3OQCVnbPXUUt3jpiQIatzmbvISAZBHmAR8FRN0REUREQEREBERB4VGNvGvdR0rWYA7Xj0PL7qULVbR0D7jaZYYh/FHeZ5jp80SubUglEpimax2DjU8FJqK9TW+bBpi+LAbkcB5KCVFVNSVUjngx1LdDpx64WZHtFPA3LH9140BGQpmM6mO1FxhqoWPZmN2NQR3lDxVyPv1qjhBa72yPTme8Fbqbk2OMSTPy95zx1Wd+H1tfedo/zKSP8AlqBxJdyM2NG+gO94d1VXXEQIjQiIgIiICIiAqXuDWFxOANSqlanaXMwOuqCJX7Z+K8zPm3WMefdLdPM68fL4FRSq2Iro27lJSB5Lv1ipBa3xwQF080+VkxxgN3VLNTHI7d+HNdPOJLtcGRRZ1ZBl73DpvEAN9AV0+xU1LQUEdDSQMp44BhsbOGOvqeKyZIBvZVMcZZM1w8ikgy0RFVEREBERAREQF4vUQF4ERAPJERB6iIgIiICIiD//2Q=="/>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data:image/jpeg;base64,/9j/4AAQSkZJRgABAQAAAQABAAD/2wCEAAkGBwgHBgkIBwgKCgkLDRYPDQwMDRsUFRAWIB0iIiAdHx8kKDQsJCYxJx8fLT0tMTU3Ojo6Iys/RD84QzQ5OjcBCgoKDQwNGg8PGjclHyU3Nzc3Nzc3Nzc3Nzc3Nzc3Nzc3Nzc3Nzc3Nzc3Nzc3Nzc3Nzc3Nzc3Nzc3Nzc3Nzc3N//AABEIAMIAZAMBIgACEQEDEQH/xAAcAAEAAQUBAQAAAAAAAAAAAAAABgIDBAUHAQj/xAA5EAABAwMBBQUGBAYDAQAAAAABAAIDBAURIQYSMUFREyJhcYEUQpGhscEHFTJSIyQzgtHwYnLCU//EABcBAQEBAQAAAAAAAAAAAAAAAAABAgP/xAAbEQEBAQEBAQEBAAAAAAAAAAAAARExIRITAv/aAAwDAQACEQMRAD8A7irFXWU1HCZquaOGMe9I4AKO33aGpaX09pEIeDh08x0Hk3n6qF1FsrLjVtkr7gJppHBoLiTjJx6eilqJbcfxBtUDiyjjmq3ci0bjM+Z1+SxYtpNo7j3qShpaSE+/NvOP2+iqgs1rsEYfKWz1OM77+AWuuF+LzuwjTgCdB6BVNbU19ybrU3U55tija0fTPzWHUXaQaGsmPnKVF667BufaKgD/AIk/+QtNPtBE3PZ7x8Q0BBMpLiHnvTE+O84qhtwc05jqXM/ucFA37TOB4HHiVfp9poXOxJomo6DTX64Q47Orc8Dk5wdn4rd2/a5jnBldFun9zB9Qud09bT1DQ+N7TpyPBZrJSfe7QY/SeKLrrsFRFURiSB7XsPMFXVzK03aot0olgeXR+8w8x4roVurobhTNngdoeLebT0RdZaIiK4/V1bjVTEvP9R31VNLVvbUscHZLTkZ8lrK+Vza2pbg6SvHzKW2R0laxp6H6FcsZ1tb5ciCZag6MAGOKiFwv0r8hjuyYeh7x81e2zuDobjPTFwEbd0geOM/daCx2K9bS1PY2ikfKM9+V2jG+JK6Wi3NXZ5+pKxjVNe/dDy53QLsOzn4NW+Ddn2iqn18uh7CJxjiafEjV3y8l0S32W2Wyn9nt9vpqeHmyKIAHz6+qYY+YHUdQ5oc6mqGNJwC6MgZWLNSVEXe3HgeRX0jf9jaG407/AGSNlPMRwaMMd4Y5ei5bBs5UTVFTTmRkM1O/dkjlJBHj5LNlnDEDttfLT1Aw7LeYKk1vuMrgHiQvA4jmFt59g5JjvGWBsg99pP8AjVRh9FWWO4upqoASMwWkate08x1CvqJrRVe8A7jn5qT7N3P8vrWuLv5eXDZBnh0KhdjaKiaNrchsh7o47vgFIexNO8xyDGeS0OrA5GUWs2bqjV2iFzjl7Mxuz1Gn0wiNo5U7L3KWsqHsjt/Zukc5m894JBPPAWHWbJ3o08gp46BkuMse2Z2QePMLoaImRyKi/C64XW+e27VTwClDWnsad5c+Q9HHGBjwzldTt1vo7bSspaCnjghYNGRtwFlIhgiIiihG3tvNPVU14pRuyEdhN/yHFpP+9FN1HtuwTs7Nu/q32AeeUS8c9/MJ/wBvzWrvrDcYWPljG/ActcOh4j7+iudjW/vafVeGKr4SNaWH9WDyU+5WPmq7BTzdr2kXuvaRjUgqT3iJvadq0k648tFrbJ2LGPMQ3Gs72CeJWdNN21NI92uX+avisuy3r2GmkjLiN6Qu4+AH2RRvEkjnGNriAcaIprTs6IiqiIiAiIgKK7dz79NBRR6ue7tHeQ0HzPyUkqqiOmgfLKcNaPj4KFVhfV1MlRMO886D9o5BS8EbNM8cyrbmdl3pM7o4+K37oBjgsZlCbjUCKIdxhyTyyuf5xNWPZg2jMkYw2TRqtynsaMhSavoBR0LHfpA0aPBRKtL6mdlNAN6R7g1o6uJwPmtxEq2GtUdTZn1Ew/qTuLcjiAAPqCilVqomW63U9Gw5ELA3P7jzPqclFpploiICIiAqJHtYwve7da3UkqtRu7XD2t5hiP8AAadT+8j7ILVwrXVk2dRE39DfufFYZIQrGqZi3EcesjuHh4ow8mLpZfZ4Bl50cRyUlstqjpIQMf8AbxVmw2vsWB8g7x1ceav3+7RW6lcxrgH4xpyRppdtLk3LaePBLeBHVWdhLMXy/m1Q3uty2nB5ng532Hr4LWWa2T7RXNz5y4U7D/GeDjA5MB/cfkPMLpMMTIYmRxMDGMaGtaNAAOAQVoiIoiIgLw8F6rdTMynp5JpDhkbS53kNUGm2huHZ/wApCcOcMyEe6Onr/vFaHtMAAcAtbJcXTzyTSHL5HbxVbaoFY+krMln7NmQMuPAdStnYbS8v9oqdZXa6qzaKEzTCSQZPut+5UmlkjoKYveeA8slaFq510VspC4kA40z9VAGx1m0d1EMJIzqXOGREz9x8eg5n1Vd2uFReq8U9MC8vfusaPeP2CnNgtENooRCzD5Xnemlxjfd/gcAFU6ybbQQW2kZS0rd2NnXi48yTzJWUiI0IiICIiAtFtpUinsEwLsGVzY/idfkCt6od+Ju+60UrGHGajPwaf8qUQwa/pcrsLiHtLtQNVpWyTxeK3Wz+ayZxkHdjGq5z+PU1JqC8T07A4AAHrotTfdopK/MTX933ncB6LCutYZHOYzRoO6FHbjUGONwb0+AXTia6jsHamx0n5lMzEkwIhB91nXzcRnyAUtWNboRTUFNA0YEcTWD0ACyVWhERAREQEREBRXb8D2Clz/8AU/RSpRzbWmNVbosDRkuSRy0KJeOeuha7kthZmtp6ercOg+6xZqSaEnAJCv0rz+X1WhyC0H5q4xGsqBpk/wC6qP3J39TpqpNPGTHkDJx91oa6heMGUd17g0DrkqVX0EvURGxERAREQEREBUSRskY5j2hzXDBaRkEKtEEUrtk5Guc+01e40nPs1SC+Pya79TfmPBRO7tuFrc9lbbJY45WtBlZ/EjDgTwcOueeD4Lq6pLQRg6joUTI45PXU8DcuqYm8wC8LLs1mrNpaqmkiG5RQTB8s7gcHBB3W9T8hn0XVW08LSS2JjSeJDQFcAwMBDHqIiKIiICIiAiIgIi1m0Ff+X22SRrw2V3cjOM6nnjwGSgx7vtDDRSGCmj9pqG6PaHbrI/8As7kfAZKj1RtTdWneZ2BaDq2OIkgep1+S1D7gYH7pYHvdwDjoCdTrzPUqQUVo9siZUBxEx1G5gADwU6i/b9qJiAayFskZ17SEEEf2nOfipPT1EVTC2WB4fG4aOC5/VUktsqGwhzw3OQCVnbPXUUt3jpiQIatzmbvISAZBHmAR8FRN0REUREQEREBERB4VGNvGvdR0rWYA7Xj0PL7qULVbR0D7jaZYYh/FHeZ5jp80SubUglEpimax2DjU8FJqK9TW+bBpi+LAbkcB5KCVFVNSVUjngx1LdDpx64WZHtFPA3LH9140BGQpmM6mO1FxhqoWPZmN2NQR3lDxVyPv1qjhBa72yPTme8Fbqbk2OMSTPy95zx1Wd+H1tfedo/zKSP8AlqBxJdyM2NG+gO94d1VXXEQIjQiIgIiICIiAqXuDWFxOANSqlanaXMwOuqCJX7Z+K8zPm3WMefdLdPM68fL4FRSq2Iro27lJSB5Lv1ipBa3xwQF080+VkxxgN3VLNTHI7d+HNdPOJLtcGRRZ1ZBl73DpvEAN9AV0+xU1LQUEdDSQMp44BhsbOGOvqeKyZIBvZVMcZZM1w8ikgy0RFVEREBERAREQF4vUQF4ERAPJERB6iIgIiICIiD//2Q=="/>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wgHBgkIBwgKCgkLDRYPDQwMDRsUFRAWIB0iIiAdHx8kKDQsJCYxJx8fLT0tMTU3Ojo6Iys/RD84QzQ5OjcBCgoKDQwNGg8PGjclHyU3Nzc3Nzc3Nzc3Nzc3Nzc3Nzc3Nzc3Nzc3Nzc3Nzc3Nzc3Nzc3Nzc3Nzc3Nzc3Nzc3N//AABEIAMIAZAMBIgACEQEDEQH/xAAcAAEAAQUBAQAAAAAAAAAAAAAABgIDBAUHAQj/xAA5EAABAwMBBQUGBAYDAQAAAAABAAIDBAURIQYSMUFREyJhcYEUQpGhscEHFTJSIyQzgtHwYnLCU//EABcBAQEBAQAAAAAAAAAAAAAAAAABAgP/xAAbEQEBAQEBAQEBAAAAAAAAAAAAARExIRITAv/aAAwDAQACEQMRAD8A7irFXWU1HCZquaOGMe9I4AKO33aGpaX09pEIeDh08x0Hk3n6qF1FsrLjVtkr7gJppHBoLiTjJx6eilqJbcfxBtUDiyjjmq3ci0bjM+Z1+SxYtpNo7j3qShpaSE+/NvOP2+iqgs1rsEYfKWz1OM77+AWuuF+LzuwjTgCdB6BVNbU19ybrU3U55tija0fTPzWHUXaQaGsmPnKVF667BufaKgD/AIk/+QtNPtBE3PZ7x8Q0BBMpLiHnvTE+O84qhtwc05jqXM/ucFA37TOB4HHiVfp9poXOxJomo6DTX64Q47Orc8Dk5wdn4rd2/a5jnBldFun9zB9Qud09bT1DQ+N7TpyPBZrJSfe7QY/SeKLrrsFRFURiSB7XsPMFXVzK03aot0olgeXR+8w8x4roVurobhTNngdoeLebT0RdZaIiK4/V1bjVTEvP9R31VNLVvbUscHZLTkZ8lrK+Vza2pbg6SvHzKW2R0laxp6H6FcsZ1tb5ciCZag6MAGOKiFwv0r8hjuyYeh7x81e2zuDobjPTFwEbd0geOM/daCx2K9bS1PY2ikfKM9+V2jG+JK6Wi3NXZ5+pKxjVNe/dDy53QLsOzn4NW+Ddn2iqn18uh7CJxjiafEjV3y8l0S32W2Wyn9nt9vpqeHmyKIAHz6+qYY+YHUdQ5oc6mqGNJwC6MgZWLNSVEXe3HgeRX0jf9jaG407/AGSNlPMRwaMMd4Y5ei5bBs5UTVFTTmRkM1O/dkjlJBHj5LNlnDEDttfLT1Aw7LeYKk1vuMrgHiQvA4jmFt59g5JjvGWBsg99pP8AjVRh9FWWO4upqoASMwWkate08x1CvqJrRVe8A7jn5qT7N3P8vrWuLv5eXDZBnh0KhdjaKiaNrchsh7o47vgFIexNO8xyDGeS0OrA5GUWs2bqjV2iFzjl7Mxuz1Gn0wiNo5U7L3KWsqHsjt/Zukc5m894JBPPAWHWbJ3o08gp46BkuMse2Z2QePMLoaImRyKi/C64XW+e27VTwClDWnsad5c+Q9HHGBjwzldTt1vo7bSspaCnjghYNGRtwFlIhgiIiihG3tvNPVU14pRuyEdhN/yHFpP+9FN1HtuwTs7Nu/q32AeeUS8c9/MJ/wBvzWrvrDcYWPljG/ActcOh4j7+iudjW/vafVeGKr4SNaWH9WDyU+5WPmq7BTzdr2kXuvaRjUgqT3iJvadq0k648tFrbJ2LGPMQ3Gs72CeJWdNN21NI92uX+avisuy3r2GmkjLiN6Qu4+AH2RRvEkjnGNriAcaIprTs6IiqiIiAiIgKK7dz79NBRR6ue7tHeQ0HzPyUkqqiOmgfLKcNaPj4KFVhfV1MlRMO886D9o5BS8EbNM8cyrbmdl3pM7o4+K37oBjgsZlCbjUCKIdxhyTyyuf5xNWPZg2jMkYw2TRqtynsaMhSavoBR0LHfpA0aPBRKtL6mdlNAN6R7g1o6uJwPmtxEq2GtUdTZn1Ew/qTuLcjiAAPqCilVqomW63U9Gw5ELA3P7jzPqclFpploiICIiAqJHtYwve7da3UkqtRu7XD2t5hiP8AAadT+8j7ILVwrXVk2dRE39DfufFYZIQrGqZi3EcesjuHh4ow8mLpZfZ4Bl50cRyUlstqjpIQMf8AbxVmw2vsWB8g7x1ceav3+7RW6lcxrgH4xpyRppdtLk3LaePBLeBHVWdhLMXy/m1Q3uty2nB5ng532Hr4LWWa2T7RXNz5y4U7D/GeDjA5MB/cfkPMLpMMTIYmRxMDGMaGtaNAAOAQVoiIoiIgLw8F6rdTMynp5JpDhkbS53kNUGm2huHZ/wApCcOcMyEe6Onr/vFaHtMAAcAtbJcXTzyTSHL5HbxVbaoFY+krMln7NmQMuPAdStnYbS8v9oqdZXa6qzaKEzTCSQZPut+5UmlkjoKYveeA8slaFq510VspC4kA40z9VAGx1m0d1EMJIzqXOGREz9x8eg5n1Vd2uFReq8U9MC8vfusaPeP2CnNgtENooRCzD5Xnemlxjfd/gcAFU6ybbQQW2kZS0rd2NnXi48yTzJWUiI0IiICIiAtFtpUinsEwLsGVzY/idfkCt6od+Ju+60UrGHGajPwaf8qUQwa/pcrsLiHtLtQNVpWyTxeK3Wz+ayZxkHdjGq5z+PU1JqC8T07A4AAHrotTfdopK/MTX933ncB6LCutYZHOYzRoO6FHbjUGONwb0+AXTia6jsHamx0n5lMzEkwIhB91nXzcRnyAUtWNboRTUFNA0YEcTWD0ACyVWhERAREQEREBRXb8D2Clz/8AU/RSpRzbWmNVbosDRkuSRy0KJeOeuha7kthZmtp6ercOg+6xZqSaEnAJCv0rz+X1WhyC0H5q4xGsqBpk/wC6qP3J39TpqpNPGTHkDJx91oa6heMGUd17g0DrkqVX0EvURGxERAREQEREBUSRskY5j2hzXDBaRkEKtEEUrtk5Guc+01e40nPs1SC+Pya79TfmPBRO7tuFrc9lbbJY45WtBlZ/EjDgTwcOueeD4Lq6pLQRg6joUTI45PXU8DcuqYm8wC8LLs1mrNpaqmkiG5RQTB8s7gcHBB3W9T8hn0XVW08LSS2JjSeJDQFcAwMBDHqIiKIiICIiAiIgIi1m0Ff+X22SRrw2V3cjOM6nnjwGSgx7vtDDRSGCmj9pqG6PaHbrI/8As7kfAZKj1RtTdWneZ2BaDq2OIkgep1+S1D7gYH7pYHvdwDjoCdTrzPUqQUVo9siZUBxEx1G5gADwU6i/b9qJiAayFskZ17SEEEf2nOfipPT1EVTC2WB4fG4aOC5/VUktsqGwhzw3OQCVnbPXUUt3jpiQIatzmbvISAZBHmAR8FRN0REUREQEREBERB4VGNvGvdR0rWYA7Xj0PL7qULVbR0D7jaZYYh/FHeZ5jp80SubUglEpimax2DjU8FJqK9TW+bBpi+LAbkcB5KCVFVNSVUjngx1LdDpx64WZHtFPA3LH9140BGQpmM6mO1FxhqoWPZmN2NQR3lDxVyPv1qjhBa72yPTme8Fbqbk2OMSTPy95zx1Wd+H1tfedo/zKSP8AlqBxJdyM2NG+gO94d1VXXEQIjQiIgIiICIiAqXuDWFxOANSqlanaXMwOuqCJX7Z+K8zPm3WMefdLdPM68fL4FRSq2Iro27lJSB5Lv1ipBa3xwQF080+VkxxgN3VLNTHI7d+HNdPOJLtcGRRZ1ZBl73DpvEAN9AV0+xU1LQUEdDSQMp44BhsbOGOvqeKyZIBvZVMcZZM1w8ikgy0RFVEREBERAREQF4vUQF4ERAPJERB6iIgIiICIiD//2Q=="/>
          <p:cNvSpPr>
            <a:spLocks noChangeAspect="1" noChangeArrowheads="1"/>
          </p:cNvSpPr>
          <p:nvPr/>
        </p:nvSpPr>
        <p:spPr bwMode="auto">
          <a:xfrm>
            <a:off x="990600" y="1219200"/>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4" name="Picture 10" descr="http://t3.gstatic.com/images?q=tbn:ANd9GcQwMy6Sb9DM6Kj-0aY1h0OLohsvBhoJkeyI7eLa_2nBbLMtaRBR"/>
          <p:cNvPicPr>
            <a:picLocks noChangeAspect="1" noChangeArrowheads="1"/>
          </p:cNvPicPr>
          <p:nvPr/>
        </p:nvPicPr>
        <p:blipFill>
          <a:blip r:embed="rId3" cstate="print"/>
          <a:srcRect/>
          <a:stretch>
            <a:fillRect/>
          </a:stretch>
        </p:blipFill>
        <p:spPr bwMode="auto">
          <a:xfrm>
            <a:off x="2590800" y="2057400"/>
            <a:ext cx="2209799" cy="4282342"/>
          </a:xfrm>
          <a:prstGeom prst="rect">
            <a:avLst/>
          </a:prstGeom>
          <a:noFill/>
        </p:spPr>
      </p:pic>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lstStyle/>
          <a:p>
            <a:r>
              <a:rPr lang="en-US" dirty="0" smtClean="0"/>
              <a:t>Purpose</a:t>
            </a:r>
            <a:endParaRPr lang="en-US" dirty="0"/>
          </a:p>
        </p:txBody>
      </p:sp>
      <p:sp>
        <p:nvSpPr>
          <p:cNvPr id="3" name="Content Placeholder 2"/>
          <p:cNvSpPr>
            <a:spLocks noGrp="1"/>
          </p:cNvSpPr>
          <p:nvPr>
            <p:ph idx="1"/>
          </p:nvPr>
        </p:nvSpPr>
        <p:spPr>
          <a:xfrm>
            <a:off x="457200" y="1371600"/>
            <a:ext cx="7239000" cy="4846320"/>
          </a:xfrm>
        </p:spPr>
        <p:txBody>
          <a:bodyPr/>
          <a:lstStyle/>
          <a:p>
            <a:r>
              <a:rPr lang="en-US" dirty="0" smtClean="0"/>
              <a:t> To reduce the amount of pollution in the Daviess County region in order to improve the health of the inhabitants.</a:t>
            </a:r>
          </a:p>
        </p:txBody>
      </p:sp>
      <p:pic>
        <p:nvPicPr>
          <p:cNvPr id="23564" name="Picture 12" descr="http://fatlip.leoweekly.com/wp-content/uploads/2011/01/toptenmercuryemitters.png"/>
          <p:cNvPicPr>
            <a:picLocks noChangeAspect="1" noChangeArrowheads="1"/>
          </p:cNvPicPr>
          <p:nvPr/>
        </p:nvPicPr>
        <p:blipFill>
          <a:blip r:embed="rId3" cstate="print"/>
          <a:srcRect/>
          <a:stretch>
            <a:fillRect/>
          </a:stretch>
        </p:blipFill>
        <p:spPr bwMode="auto">
          <a:xfrm>
            <a:off x="1143000" y="3048000"/>
            <a:ext cx="3281331" cy="3371850"/>
          </a:xfrm>
          <a:prstGeom prst="rect">
            <a:avLst/>
          </a:prstGeom>
          <a:noFill/>
        </p:spPr>
      </p:pic>
      <p:sp>
        <p:nvSpPr>
          <p:cNvPr id="6" name="TextBox 5"/>
          <p:cNvSpPr txBox="1"/>
          <p:nvPr/>
        </p:nvSpPr>
        <p:spPr>
          <a:xfrm>
            <a:off x="4953000" y="3048000"/>
            <a:ext cx="2438400" cy="1754326"/>
          </a:xfrm>
          <a:prstGeom prst="rect">
            <a:avLst/>
          </a:prstGeom>
          <a:noFill/>
        </p:spPr>
        <p:txBody>
          <a:bodyPr wrap="square" rtlCol="0">
            <a:spAutoFit/>
          </a:bodyPr>
          <a:lstStyle/>
          <a:p>
            <a:r>
              <a:rPr lang="en-US" dirty="0" smtClean="0">
                <a:solidFill>
                  <a:srgbClr val="002060"/>
                </a:solidFill>
              </a:rPr>
              <a:t>This is a table showcasing the states with the highest mercury pollution content in the U.S.</a:t>
            </a:r>
            <a:endParaRPr lang="en-US" dirty="0">
              <a:solidFill>
                <a:srgbClr val="002060"/>
              </a:solidFill>
            </a:endParaRPr>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33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Evidence of the Problem</a:t>
            </a:r>
            <a:endParaRPr lang="en-US" dirty="0"/>
          </a:p>
        </p:txBody>
      </p:sp>
      <p:sp>
        <p:nvSpPr>
          <p:cNvPr id="3" name="Content Placeholder 2"/>
          <p:cNvSpPr>
            <a:spLocks noGrp="1"/>
          </p:cNvSpPr>
          <p:nvPr>
            <p:ph idx="1"/>
          </p:nvPr>
        </p:nvSpPr>
        <p:spPr/>
        <p:txBody>
          <a:bodyPr>
            <a:normAutofit/>
          </a:bodyPr>
          <a:lstStyle/>
          <a:p>
            <a:r>
              <a:rPr lang="en-US" u="sng" dirty="0" smtClean="0">
                <a:solidFill>
                  <a:schemeClr val="accent1"/>
                </a:solidFill>
              </a:rPr>
              <a:t>The air pollution in Owensboro on a scale of 1-100,with 1 as the lowest, is 40.4</a:t>
            </a:r>
            <a:r>
              <a:rPr lang="en-US" u="sng" dirty="0" smtClean="0"/>
              <a:t> </a:t>
            </a:r>
            <a:r>
              <a:rPr lang="en-US" u="sng" dirty="0" smtClean="0">
                <a:solidFill>
                  <a:schemeClr val="accent1"/>
                </a:solidFill>
              </a:rPr>
              <a:t>(Sterling, 2010)</a:t>
            </a:r>
          </a:p>
          <a:p>
            <a:r>
              <a:rPr lang="en-US" u="sng" dirty="0" smtClean="0">
                <a:solidFill>
                  <a:schemeClr val="accent1"/>
                </a:solidFill>
              </a:rPr>
              <a:t>The United States average is 82.8</a:t>
            </a:r>
          </a:p>
          <a:p>
            <a:r>
              <a:rPr lang="en-US" dirty="0" smtClean="0"/>
              <a:t> </a:t>
            </a:r>
            <a:r>
              <a:rPr lang="en-US" dirty="0" smtClean="0">
                <a:hlinkClick r:id="rId3"/>
              </a:rPr>
              <a:t>Over 30 million pounds of toxic pollution is dumped in the Ohio River every year - more than any other river in the United States.</a:t>
            </a:r>
            <a:r>
              <a:rPr lang="en-US" dirty="0" smtClean="0"/>
              <a:t> </a:t>
            </a:r>
            <a:r>
              <a:rPr lang="en-US" dirty="0" smtClean="0">
                <a:solidFill>
                  <a:srgbClr val="FFFF00"/>
                </a:solidFill>
              </a:rPr>
              <a:t>(wvrivers.org, 2012)</a:t>
            </a:r>
          </a:p>
          <a:p>
            <a:endParaRPr lang="en-US" dirty="0" smtClean="0"/>
          </a:p>
          <a:p>
            <a:pPr>
              <a:buNone/>
            </a:pPr>
            <a:r>
              <a:rPr lang="en-US" sz="2000" dirty="0" smtClean="0">
                <a:hlinkClick r:id="rId4"/>
              </a:rPr>
              <a:t> </a:t>
            </a:r>
            <a:r>
              <a:rPr lang="en-US" sz="2000" dirty="0" smtClean="0"/>
              <a:t> </a:t>
            </a:r>
          </a:p>
          <a:p>
            <a:pPr>
              <a:buNone/>
            </a:pPr>
            <a:endParaRPr lang="en-US" dirty="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r>
              <a:rPr lang="en-US" dirty="0" smtClean="0"/>
              <a:t>Evidence of the Need</a:t>
            </a:r>
            <a:endParaRPr lang="en-US" dirty="0"/>
          </a:p>
        </p:txBody>
      </p:sp>
      <p:sp>
        <p:nvSpPr>
          <p:cNvPr id="3" name="Content Placeholder 2"/>
          <p:cNvSpPr>
            <a:spLocks noGrp="1"/>
          </p:cNvSpPr>
          <p:nvPr>
            <p:ph idx="1"/>
          </p:nvPr>
        </p:nvSpPr>
        <p:spPr>
          <a:xfrm>
            <a:off x="457200" y="1219200"/>
            <a:ext cx="7239000" cy="4846320"/>
          </a:xfrm>
        </p:spPr>
        <p:txBody>
          <a:bodyPr>
            <a:normAutofit/>
          </a:bodyPr>
          <a:lstStyle/>
          <a:p>
            <a:r>
              <a:rPr lang="en-US" sz="1600" dirty="0" smtClean="0"/>
              <a:t>The people of Owensboro are being hurt by the pollution and we need this event to raise awareness about the problem.</a:t>
            </a:r>
          </a:p>
          <a:p>
            <a:r>
              <a:rPr lang="en-US" sz="1600" dirty="0" smtClean="0"/>
              <a:t>The diagram below illustrates how some forms of pollution can effect the bodies systems</a:t>
            </a:r>
          </a:p>
          <a:p>
            <a:r>
              <a:rPr lang="en-US" sz="1600" dirty="0" smtClean="0"/>
              <a:t>Ex: Water pollution can create chemical wastes, which can enter the body, which could cause headache, fatigue, and other health issues.</a:t>
            </a:r>
          </a:p>
        </p:txBody>
      </p:sp>
      <p:pic>
        <p:nvPicPr>
          <p:cNvPr id="4" name="Picture 4" descr="File:Health effects of pollution.png">
            <a:hlinkClick r:id="rId3"/>
          </p:cNvPr>
          <p:cNvPicPr>
            <a:picLocks noChangeAspect="1" noChangeArrowheads="1"/>
          </p:cNvPicPr>
          <p:nvPr/>
        </p:nvPicPr>
        <p:blipFill>
          <a:blip r:embed="rId4" cstate="print"/>
          <a:srcRect/>
          <a:stretch>
            <a:fillRect/>
          </a:stretch>
        </p:blipFill>
        <p:spPr bwMode="auto">
          <a:xfrm>
            <a:off x="1600200" y="3449574"/>
            <a:ext cx="4800600" cy="3408426"/>
          </a:xfrm>
          <a:prstGeom prst="rect">
            <a:avLst/>
          </a:prstGeom>
          <a:noFill/>
        </p:spPr>
      </p:pic>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Pollution video</a:t>
            </a:r>
            <a:endParaRPr lang="en-US" dirty="0"/>
          </a:p>
        </p:txBody>
      </p:sp>
      <p:sp>
        <p:nvSpPr>
          <p:cNvPr id="3" name="Content Placeholder 2"/>
          <p:cNvSpPr>
            <a:spLocks noGrp="1"/>
          </p:cNvSpPr>
          <p:nvPr>
            <p:ph idx="1"/>
          </p:nvPr>
        </p:nvSpPr>
        <p:spPr>
          <a:xfrm>
            <a:off x="457200" y="1609416"/>
            <a:ext cx="7239000" cy="1743384"/>
          </a:xfrm>
        </p:spPr>
        <p:txBody>
          <a:bodyPr>
            <a:normAutofit lnSpcReduction="10000"/>
          </a:bodyPr>
          <a:lstStyle/>
          <a:p>
            <a:r>
              <a:rPr lang="en-US" sz="3600" dirty="0" smtClean="0">
                <a:solidFill>
                  <a:srgbClr val="FF0000"/>
                </a:solidFill>
                <a:hlinkClick r:id="rId3"/>
              </a:rPr>
              <a:t>Ohio River Pollution</a:t>
            </a:r>
          </a:p>
          <a:p>
            <a:r>
              <a:rPr lang="en-US" sz="3600" dirty="0" smtClean="0">
                <a:hlinkClick r:id="rId3"/>
              </a:rPr>
              <a:t>http://www.youtube.com/watch?v=GW-utuajfpk</a:t>
            </a:r>
            <a:r>
              <a:rPr lang="en-US" sz="3600" dirty="0" smtClean="0"/>
              <a:t> </a:t>
            </a:r>
          </a:p>
          <a:p>
            <a:endParaRPr lang="en-US" dirty="0" smtClean="0"/>
          </a:p>
          <a:p>
            <a:endParaRPr lang="en-US" dirty="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3" name="Content Placeholder 2"/>
          <p:cNvSpPr>
            <a:spLocks noGrp="1"/>
          </p:cNvSpPr>
          <p:nvPr>
            <p:ph idx="1"/>
          </p:nvPr>
        </p:nvSpPr>
        <p:spPr/>
        <p:txBody>
          <a:bodyPr>
            <a:normAutofit lnSpcReduction="10000"/>
          </a:bodyPr>
          <a:lstStyle/>
          <a:p>
            <a:r>
              <a:rPr lang="en-US" dirty="0" smtClean="0"/>
              <a:t> We could have a 13.1 mile half marathon around town to raise awareness about pollution in the Daviess County region on April 13, 2013. </a:t>
            </a:r>
          </a:p>
          <a:p>
            <a:r>
              <a:rPr lang="en-US" dirty="0" smtClean="0"/>
              <a:t>Later, when people come downtown to run or walk the half marathon they might see how dirty the river is or notice the shocking pollution facts we will have posted around the park. This will affect the way people see pollution in Owensboro. </a:t>
            </a:r>
          </a:p>
          <a:p>
            <a:pPr>
              <a:buNone/>
            </a:pPr>
            <a:endParaRPr lang="en-US" dirty="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Our goal is to improve the health of the community by reducing the amount of pollution in Owensboro and promoting awareness of the threats of pollution.</a:t>
            </a:r>
          </a:p>
        </p:txBody>
      </p:sp>
      <p:pic>
        <p:nvPicPr>
          <p:cNvPr id="7170" name="Picture 2" descr="http://4.bp.blogspot.com/_e6KxMfelXoQ/S_3oRbentVI/AAAAAAAAAVw/zbwdef0wEOQ/s1600/DSC_0403.JPG"/>
          <p:cNvPicPr>
            <a:picLocks noChangeAspect="1" noChangeArrowheads="1"/>
          </p:cNvPicPr>
          <p:nvPr/>
        </p:nvPicPr>
        <p:blipFill>
          <a:blip r:embed="rId3" cstate="print"/>
          <a:srcRect/>
          <a:stretch>
            <a:fillRect/>
          </a:stretch>
        </p:blipFill>
        <p:spPr bwMode="auto">
          <a:xfrm>
            <a:off x="1371600" y="3352800"/>
            <a:ext cx="5165025" cy="3354038"/>
          </a:xfrm>
          <a:prstGeom prst="rect">
            <a:avLst/>
          </a:prstGeom>
          <a:noFill/>
        </p:spPr>
      </p:pic>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0000">
            <a:alpha val="9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Summary</a:t>
            </a:r>
            <a:endParaRPr lang="en-US" dirty="0"/>
          </a:p>
        </p:txBody>
      </p:sp>
      <p:sp>
        <p:nvSpPr>
          <p:cNvPr id="3" name="Content Placeholder 2"/>
          <p:cNvSpPr>
            <a:spLocks noGrp="1"/>
          </p:cNvSpPr>
          <p:nvPr>
            <p:ph idx="1"/>
          </p:nvPr>
        </p:nvSpPr>
        <p:spPr/>
        <p:txBody>
          <a:bodyPr/>
          <a:lstStyle/>
          <a:p>
            <a:pPr marL="514350" indent="-514350">
              <a:buClrTx/>
              <a:buFont typeface="+mj-lt"/>
              <a:buAutoNum type="arabicPeriod"/>
            </a:pPr>
            <a:r>
              <a:rPr lang="en-US" dirty="0" smtClean="0"/>
              <a:t>Receive grant from OMHS </a:t>
            </a:r>
          </a:p>
          <a:p>
            <a:pPr marL="514350" indent="-514350">
              <a:buClrTx/>
              <a:buFont typeface="+mj-lt"/>
              <a:buAutoNum type="arabicPeriod"/>
            </a:pPr>
            <a:r>
              <a:rPr lang="en-US" dirty="0" smtClean="0"/>
              <a:t>Advertise event in community </a:t>
            </a:r>
          </a:p>
          <a:p>
            <a:pPr marL="514350" indent="-514350">
              <a:buClrTx/>
              <a:buFont typeface="+mj-lt"/>
              <a:buAutoNum type="arabicPeriod"/>
            </a:pPr>
            <a:r>
              <a:rPr lang="en-US" dirty="0" smtClean="0"/>
              <a:t>Register runners for the half marathon </a:t>
            </a:r>
          </a:p>
          <a:p>
            <a:pPr marL="514350" indent="-514350">
              <a:buClrTx/>
              <a:buFont typeface="+mj-lt"/>
              <a:buAutoNum type="arabicPeriod"/>
            </a:pPr>
            <a:r>
              <a:rPr lang="en-US" dirty="0" smtClean="0"/>
              <a:t>Host run at 2pm and then activities from 4-6pm on April 13, 2013 </a:t>
            </a:r>
          </a:p>
          <a:p>
            <a:pPr marL="514350" indent="-514350">
              <a:buClrTx/>
              <a:buFont typeface="+mj-lt"/>
              <a:buAutoNum type="arabicPeriod"/>
            </a:pPr>
            <a:r>
              <a:rPr lang="en-US" dirty="0" smtClean="0"/>
              <a:t>Calculate profit from half marathon </a:t>
            </a:r>
          </a:p>
          <a:p>
            <a:pPr marL="514350" indent="-514350">
              <a:buClrTx/>
              <a:buFont typeface="+mj-lt"/>
              <a:buAutoNum type="arabicPeriod"/>
            </a:pPr>
            <a:r>
              <a:rPr lang="en-US" dirty="0" smtClean="0"/>
              <a:t>Donate profit to the Owensboro </a:t>
            </a:r>
            <a:r>
              <a:rPr lang="en-US" dirty="0" err="1" smtClean="0"/>
              <a:t>Cavin</a:t>
            </a:r>
            <a:r>
              <a:rPr lang="en-US" dirty="0" smtClean="0"/>
              <a:t> Water Treatment Plant </a:t>
            </a:r>
          </a:p>
          <a:p>
            <a:pPr marL="514350" indent="-514350">
              <a:buClrTx/>
              <a:buFont typeface="+mj-lt"/>
              <a:buAutoNum type="arabicPeriod"/>
            </a:pPr>
            <a:r>
              <a:rPr lang="en-US" dirty="0" smtClean="0"/>
              <a:t>Improve the health of Owensboro </a:t>
            </a:r>
          </a:p>
          <a:p>
            <a:pPr marL="514350" indent="-514350">
              <a:buClrTx/>
              <a:buNone/>
            </a:pPr>
            <a:endParaRPr lang="en-US" dirty="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lstStyle/>
          <a:p>
            <a:pPr marL="514350" indent="-514350">
              <a:buClrTx/>
              <a:buFont typeface="Arial" pitchFamily="34" charset="0"/>
              <a:buChar char="•"/>
            </a:pPr>
            <a:r>
              <a:rPr lang="en-US" dirty="0" smtClean="0"/>
              <a:t>Host the event at the Riverfront park on April 13, 2013 </a:t>
            </a:r>
          </a:p>
          <a:p>
            <a:pPr marL="514350" indent="-514350">
              <a:buClrTx/>
              <a:buFont typeface="Arial" pitchFamily="34" charset="0"/>
              <a:buChar char="•"/>
            </a:pPr>
            <a:r>
              <a:rPr lang="en-US" dirty="0" smtClean="0"/>
              <a:t>Promote awareness of the problems of pollution to 400 citizens of Owensboro, especially children.</a:t>
            </a:r>
          </a:p>
          <a:p>
            <a:pPr marL="514350" indent="-514350">
              <a:buClrTx/>
              <a:buFont typeface="Arial" pitchFamily="34" charset="0"/>
              <a:buChar char="•"/>
            </a:pPr>
            <a:r>
              <a:rPr lang="en-US" dirty="0" smtClean="0"/>
              <a:t>Help keep Owensboro clean and healthy by influencing 100 citizens to take action against pollution in their own small ways like recycling.</a:t>
            </a:r>
            <a:endParaRPr lang="en-US" dirty="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238</TotalTime>
  <Words>618</Words>
  <Application>Microsoft Office PowerPoint</Application>
  <PresentationFormat>On-screen Show (4:3)</PresentationFormat>
  <Paragraphs>64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Opulent</vt:lpstr>
      <vt:lpstr>Grant Proposal</vt:lpstr>
      <vt:lpstr>Purpose</vt:lpstr>
      <vt:lpstr>Evidence of the Problem</vt:lpstr>
      <vt:lpstr>Evidence of the Need</vt:lpstr>
      <vt:lpstr>Pollution video</vt:lpstr>
      <vt:lpstr>Proposed Solution</vt:lpstr>
      <vt:lpstr>Goal</vt:lpstr>
      <vt:lpstr>Project Summary</vt:lpstr>
      <vt:lpstr>Objectives </vt:lpstr>
      <vt:lpstr>Outcome</vt:lpstr>
      <vt:lpstr>Outcome 1: Raise $300</vt:lpstr>
      <vt:lpstr>Evaluation</vt:lpstr>
      <vt:lpstr>Evaluation</vt:lpstr>
      <vt:lpstr>Available resources</vt:lpstr>
      <vt:lpstr>End of Document Citation</vt:lpstr>
      <vt:lpstr>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AC111</cp:lastModifiedBy>
  <cp:revision>31</cp:revision>
  <dcterms:created xsi:type="dcterms:W3CDTF">2013-01-11T20:16:53Z</dcterms:created>
  <dcterms:modified xsi:type="dcterms:W3CDTF">2013-01-18T21:33:12Z</dcterms:modified>
</cp:coreProperties>
</file>