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94708" autoAdjust="0"/>
  </p:normalViewPr>
  <p:slideViewPr>
    <p:cSldViewPr>
      <p:cViewPr varScale="1">
        <p:scale>
          <a:sx n="74" d="100"/>
          <a:sy n="74" d="100"/>
        </p:scale>
        <p:origin x="-4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5D6AE4D-053D-40DA-A229-B5950D8A5B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34F08C-8B3E-4BBA-9EC5-6C3DF852A9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FE625EC-3038-4E67-8B4E-57F33D6339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6E386F-CA6E-4694-9A25-158D22F292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9A24A3-8F41-4A54-A22F-616E9F87E5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AAF51A-9226-43F8-8FE5-F0528F451B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AEDD0D-070B-45F9-9CE4-587EB89B44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814247-AA77-4958-93A6-B534BAF515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EFCE6E9-E4E7-4681-9911-DFC684B525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7506DE-FC53-4983-864D-53AFF6360E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712EC2-7AEA-4F41-8BE3-DC1E10B8433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6BE584B-6E10-480C-9804-FEB2C93E82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fsp.org/" TargetMode="External"/><Relationship Id="rId2" Type="http://schemas.openxmlformats.org/officeDocument/2006/relationships/hyperlink" Target="http://orspc.org/" TargetMode="External"/><Relationship Id="rId1" Type="http://schemas.openxmlformats.org/officeDocument/2006/relationships/slideLayout" Target="../slideLayouts/slideLayout2.xml"/><Relationship Id="rId4" Type="http://schemas.openxmlformats.org/officeDocument/2006/relationships/hyperlink" Target="http://www.sav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promoteprevent.org/publications/prevention-briefs/how-schools-can-prevent-suicide" TargetMode="External"/><Relationship Id="rId2" Type="http://schemas.openxmlformats.org/officeDocument/2006/relationships/hyperlink" Target="http://dbhdid.ky.gov./dbh/KSPG/Document/ky_statistic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Garamond" pitchFamily="18" charset="0"/>
              </a:rPr>
              <a:t>SOS Project</a:t>
            </a:r>
            <a:endParaRPr lang="en-US" dirty="0">
              <a:latin typeface="Garamond" pitchFamily="18" charset="0"/>
            </a:endParaRPr>
          </a:p>
        </p:txBody>
      </p:sp>
      <p:sp>
        <p:nvSpPr>
          <p:cNvPr id="5" name="Subtitle 4"/>
          <p:cNvSpPr>
            <a:spLocks noGrp="1"/>
          </p:cNvSpPr>
          <p:nvPr>
            <p:ph type="subTitle" idx="1"/>
          </p:nvPr>
        </p:nvSpPr>
        <p:spPr/>
        <p:txBody>
          <a:bodyPr/>
          <a:lstStyle/>
          <a:p>
            <a:r>
              <a:rPr lang="en-US" dirty="0" err="1" smtClean="0"/>
              <a:t>Makayla</a:t>
            </a:r>
            <a:r>
              <a:rPr lang="en-US" dirty="0" smtClean="0"/>
              <a:t> Claiborne, Elaine Leslie, Emily Linn, and </a:t>
            </a:r>
            <a:r>
              <a:rPr lang="en-US" dirty="0" err="1" smtClean="0"/>
              <a:t>Kanyon</a:t>
            </a:r>
            <a:r>
              <a:rPr lang="en-US" dirty="0" smtClean="0"/>
              <a:t> </a:t>
            </a:r>
            <a:r>
              <a:rPr lang="en-US" dirty="0" err="1" smtClean="0"/>
              <a:t>Tapp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evaluation</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We will evaluate our results by putting a URL for a website with a survey on it asking people if they found our project helpful and/or informative. </a:t>
            </a:r>
          </a:p>
          <a:p>
            <a:pPr lvl="1"/>
            <a:r>
              <a:rPr lang="en-US" dirty="0" smtClean="0">
                <a:latin typeface="Garamond" pitchFamily="18" charset="0"/>
              </a:rPr>
              <a:t>We will put the survey on the LSA website, or buy a URL</a:t>
            </a:r>
          </a:p>
          <a:p>
            <a:pPr lvl="1"/>
            <a:r>
              <a:rPr lang="en-US" dirty="0" smtClean="0">
                <a:latin typeface="Garamond" pitchFamily="18" charset="0"/>
              </a:rPr>
              <a:t>The survey will include questions such as: “On a scale of 1-10, how helpful/informative was the information we provided.”</a:t>
            </a:r>
          </a:p>
          <a:p>
            <a:pPr lvl="1"/>
            <a:r>
              <a:rPr lang="en-US" dirty="0" smtClean="0">
                <a:latin typeface="Garamond" pitchFamily="18" charset="0"/>
              </a:rPr>
              <a:t>The URL will be on the inside of our bracelets.</a:t>
            </a:r>
            <a:endParaRPr lang="en-US" dirty="0"/>
          </a:p>
        </p:txBody>
      </p:sp>
      <p:pic>
        <p:nvPicPr>
          <p:cNvPr id="4" name="Picture 3" descr="survey.jpg"/>
          <p:cNvPicPr>
            <a:picLocks noChangeAspect="1"/>
          </p:cNvPicPr>
          <p:nvPr/>
        </p:nvPicPr>
        <p:blipFill>
          <a:blip r:embed="rId2" cstate="print"/>
          <a:stretch>
            <a:fillRect/>
          </a:stretch>
        </p:blipFill>
        <p:spPr>
          <a:xfrm>
            <a:off x="6477000" y="4114800"/>
            <a:ext cx="2438400" cy="1828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aramond" pitchFamily="18" charset="0"/>
              </a:rPr>
              <a:t>Resources</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hlinkClick r:id="rId2"/>
              </a:rPr>
              <a:t>http://orspc.org/</a:t>
            </a:r>
            <a:endParaRPr lang="en-US" dirty="0" smtClean="0"/>
          </a:p>
          <a:p>
            <a:pPr lvl="1"/>
            <a:r>
              <a:rPr lang="en-US" dirty="0" smtClean="0"/>
              <a:t>Owensboro Regional Suicide Prevention Coalition</a:t>
            </a:r>
          </a:p>
          <a:p>
            <a:r>
              <a:rPr lang="en-US" dirty="0" smtClean="0"/>
              <a:t> </a:t>
            </a:r>
            <a:r>
              <a:rPr lang="en-US" dirty="0" smtClean="0">
                <a:hlinkClick r:id="rId3"/>
              </a:rPr>
              <a:t>http://www.afsp.org/</a:t>
            </a:r>
            <a:endParaRPr lang="en-US" dirty="0" smtClean="0"/>
          </a:p>
          <a:p>
            <a:pPr lvl="1"/>
            <a:r>
              <a:rPr lang="en-US" dirty="0" smtClean="0"/>
              <a:t>American Foundation for Suicide Prevention</a:t>
            </a:r>
          </a:p>
          <a:p>
            <a:r>
              <a:rPr lang="en-US" dirty="0" smtClean="0">
                <a:hlinkClick r:id="rId4"/>
              </a:rPr>
              <a:t>http://www.save.org</a:t>
            </a:r>
            <a:r>
              <a:rPr lang="en-US" dirty="0" smtClean="0"/>
              <a:t> </a:t>
            </a:r>
          </a:p>
          <a:p>
            <a:pPr lvl="1"/>
            <a:r>
              <a:rPr lang="en-US" dirty="0" smtClean="0"/>
              <a:t>Suicide Awareness Voices of Education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itchFamily="18" charset="0"/>
              </a:rPr>
              <a:t>End of document citations</a:t>
            </a:r>
            <a:endParaRPr lang="en-US" dirty="0">
              <a:latin typeface="Garamond"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Garamond" pitchFamily="18" charset="0"/>
              </a:rPr>
              <a:t>Kentucky Cabinet for Health and Family Services Office of Health Policy. (2005). Kentucky Suicide Death &amp; Self-Injury Statistics. Kentucky Cabinet for Health and Family Services Office of Health Policy. [accessed 13 January 2013]. Retrieved from </a:t>
            </a:r>
            <a:r>
              <a:rPr lang="en-US" dirty="0" smtClean="0">
                <a:latin typeface="Garamond" pitchFamily="18" charset="0"/>
                <a:hlinkClick r:id="rId2"/>
              </a:rPr>
              <a:t>http://dbhdid.ky.gov./dbh/KSPG/Document/ky_statistics.pdf</a:t>
            </a:r>
            <a:endParaRPr lang="en-US" dirty="0" smtClean="0">
              <a:latin typeface="Garamond" pitchFamily="18" charset="0"/>
            </a:endParaRPr>
          </a:p>
          <a:p>
            <a:r>
              <a:rPr lang="en-US" dirty="0" smtClean="0">
                <a:latin typeface="Garamond" pitchFamily="18" charset="0"/>
              </a:rPr>
              <a:t>National Center for Mental Health Promotion and Youth Violence Prevention. (2006). How Schools Can </a:t>
            </a:r>
            <a:r>
              <a:rPr lang="en-US" smtClean="0">
                <a:latin typeface="Garamond" pitchFamily="18" charset="0"/>
              </a:rPr>
              <a:t>Prevent Suicide. </a:t>
            </a:r>
            <a:r>
              <a:rPr lang="en-US" dirty="0" smtClean="0">
                <a:latin typeface="Garamond" pitchFamily="18" charset="0"/>
              </a:rPr>
              <a:t>[accessed 17 January 2013]. Retrieved from </a:t>
            </a:r>
            <a:r>
              <a:rPr lang="en-US" dirty="0" smtClean="0">
                <a:latin typeface="Garamond" pitchFamily="18" charset="0"/>
                <a:hlinkClick r:id="rId3"/>
              </a:rPr>
              <a:t>http://www.promoteprevent.org/publications/prevention-briefs/how-schools-can-prevent-suicide</a:t>
            </a:r>
            <a:r>
              <a:rPr lang="en-US" dirty="0" smtClean="0">
                <a:latin typeface="Garamond" pitchFamily="18" charset="0"/>
              </a:rPr>
              <a:t>  </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latin typeface="Garamond" pitchFamily="18" charset="0"/>
              </a:rPr>
              <a:t>Purpose</a:t>
            </a:r>
          </a:p>
        </p:txBody>
      </p:sp>
      <p:sp>
        <p:nvSpPr>
          <p:cNvPr id="2052" name="Rectangle 4"/>
          <p:cNvSpPr>
            <a:spLocks noGrp="1" noChangeArrowheads="1"/>
          </p:cNvSpPr>
          <p:nvPr>
            <p:ph idx="1"/>
          </p:nvPr>
        </p:nvSpPr>
        <p:spPr/>
        <p:txBody>
          <a:bodyPr/>
          <a:lstStyle/>
          <a:p>
            <a:r>
              <a:rPr lang="en-US" dirty="0">
                <a:latin typeface="Garamond" pitchFamily="18" charset="0"/>
              </a:rPr>
              <a:t>The suicide rate in Daviess County is way above the national average. Our purpose is to educate those unaware about suicide. </a:t>
            </a:r>
            <a:endParaRPr lang="en-US" dirty="0" smtClean="0">
              <a:latin typeface="Garamond" pitchFamily="18" charset="0"/>
            </a:endParaRPr>
          </a:p>
          <a:p>
            <a:r>
              <a:rPr lang="en-US" dirty="0" smtClean="0">
                <a:latin typeface="Garamond" pitchFamily="18" charset="0"/>
              </a:rPr>
              <a:t>We </a:t>
            </a:r>
            <a:r>
              <a:rPr lang="en-US" dirty="0">
                <a:latin typeface="Garamond" pitchFamily="18" charset="0"/>
              </a:rPr>
              <a:t>also want to provide comfort for those with suicidal thoughts and those who have lost someone to suicide.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latin typeface="Garamond" pitchFamily="18" charset="0"/>
              </a:rPr>
              <a:t>Evidence of Suicide</a:t>
            </a:r>
          </a:p>
        </p:txBody>
      </p:sp>
      <p:sp>
        <p:nvSpPr>
          <p:cNvPr id="4099" name="Rectangle 3"/>
          <p:cNvSpPr>
            <a:spLocks noGrp="1" noChangeArrowheads="1"/>
          </p:cNvSpPr>
          <p:nvPr>
            <p:ph idx="1"/>
          </p:nvPr>
        </p:nvSpPr>
        <p:spPr/>
        <p:txBody>
          <a:bodyPr/>
          <a:lstStyle/>
          <a:p>
            <a:pPr>
              <a:lnSpc>
                <a:spcPct val="90000"/>
              </a:lnSpc>
            </a:pPr>
            <a:r>
              <a:rPr lang="en-US" sz="2600" dirty="0">
                <a:latin typeface="Garamond" pitchFamily="18" charset="0"/>
              </a:rPr>
              <a:t>Daviess county is in the top five counties for the highest suicide attempts and self </a:t>
            </a:r>
            <a:r>
              <a:rPr lang="en-US" sz="2600" dirty="0" smtClean="0">
                <a:latin typeface="Garamond" pitchFamily="18" charset="0"/>
              </a:rPr>
              <a:t>harm </a:t>
            </a:r>
            <a:r>
              <a:rPr lang="en-US" sz="2600" dirty="0">
                <a:latin typeface="Garamond" pitchFamily="18" charset="0"/>
              </a:rPr>
              <a:t>(Kentucky Cabinet for Health and Family Services Office of Health Policy, 2005). </a:t>
            </a:r>
          </a:p>
          <a:p>
            <a:pPr>
              <a:lnSpc>
                <a:spcPct val="90000"/>
              </a:lnSpc>
            </a:pPr>
            <a:r>
              <a:rPr lang="en-US" sz="2600" dirty="0">
                <a:latin typeface="Garamond" pitchFamily="18" charset="0"/>
              </a:rPr>
              <a:t>Our district suicide rate is 17.4 per 100,000 people, compared to the state average of 13.9 per 100,000 </a:t>
            </a:r>
            <a:r>
              <a:rPr lang="en-US" sz="2600" dirty="0" smtClean="0">
                <a:latin typeface="Garamond" pitchFamily="18" charset="0"/>
              </a:rPr>
              <a:t>people </a:t>
            </a:r>
            <a:r>
              <a:rPr lang="en-US" sz="2600" dirty="0">
                <a:latin typeface="Garamond" pitchFamily="18" charset="0"/>
              </a:rPr>
              <a:t>(Kentucky Cabinet for Health and Family Services Office of Health Policy, 2005). </a:t>
            </a:r>
          </a:p>
          <a:p>
            <a:pPr>
              <a:lnSpc>
                <a:spcPct val="90000"/>
              </a:lnSpc>
            </a:pPr>
            <a:endParaRPr lang="en-US" sz="26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dirty="0" smtClean="0">
                <a:latin typeface="Garamond" pitchFamily="18" charset="0"/>
              </a:rPr>
              <a:t>The need</a:t>
            </a:r>
            <a:endParaRPr lang="en-US" dirty="0">
              <a:latin typeface="Garamond" pitchFamily="18" charset="0"/>
            </a:endParaRPr>
          </a:p>
        </p:txBody>
      </p:sp>
      <p:sp>
        <p:nvSpPr>
          <p:cNvPr id="5123" name="Rectangle 3"/>
          <p:cNvSpPr>
            <a:spLocks noGrp="1" noChangeArrowheads="1"/>
          </p:cNvSpPr>
          <p:nvPr>
            <p:ph idx="1"/>
          </p:nvPr>
        </p:nvSpPr>
        <p:spPr/>
        <p:txBody>
          <a:bodyPr/>
          <a:lstStyle/>
          <a:p>
            <a:r>
              <a:rPr lang="en-US" dirty="0" smtClean="0">
                <a:latin typeface="Garamond" pitchFamily="18" charset="0"/>
              </a:rPr>
              <a:t>We as a community need to be more aware of suicide and people with suicidal thoughts.</a:t>
            </a:r>
          </a:p>
          <a:p>
            <a:r>
              <a:rPr lang="en-US" dirty="0" smtClean="0">
                <a:latin typeface="Garamond" pitchFamily="18" charset="0"/>
              </a:rPr>
              <a:t>A lot of suicide is caused by depression and bullying.</a:t>
            </a:r>
          </a:p>
          <a:p>
            <a:r>
              <a:rPr lang="en-US" dirty="0" smtClean="0">
                <a:latin typeface="Garamond" pitchFamily="18" charset="0"/>
              </a:rPr>
              <a:t>We also need to be more aware of this and preventing these issues can prevent suicide.</a:t>
            </a:r>
          </a:p>
          <a:p>
            <a:r>
              <a:rPr lang="en-US" dirty="0" smtClean="0">
                <a:latin typeface="Garamond" pitchFamily="18" charset="0"/>
              </a:rPr>
              <a:t>If people know the warning signs of suicide, they can prevent it (Promote Prevent, 2013).</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Goal</a:t>
            </a:r>
            <a:endParaRPr lang="en-US" dirty="0">
              <a:latin typeface="Garamond" pitchFamily="18" charset="0"/>
            </a:endParaRPr>
          </a:p>
        </p:txBody>
      </p:sp>
      <p:sp>
        <p:nvSpPr>
          <p:cNvPr id="3" name="Content Placeholder 2"/>
          <p:cNvSpPr>
            <a:spLocks noGrp="1"/>
          </p:cNvSpPr>
          <p:nvPr>
            <p:ph idx="1"/>
          </p:nvPr>
        </p:nvSpPr>
        <p:spPr/>
        <p:txBody>
          <a:bodyPr/>
          <a:lstStyle/>
          <a:p>
            <a:r>
              <a:rPr lang="en-US" sz="2800" dirty="0" smtClean="0">
                <a:latin typeface="Garamond" pitchFamily="18" charset="0"/>
              </a:rPr>
              <a:t>Our goal is to prevent suicide by spreading awareness</a:t>
            </a:r>
          </a:p>
          <a:p>
            <a:endParaRPr lang="en-US" dirty="0"/>
          </a:p>
        </p:txBody>
      </p:sp>
      <p:pic>
        <p:nvPicPr>
          <p:cNvPr id="8194" name="Picture 2" descr="http://topnews.ae/images/Suicide-Awareness.JPG"/>
          <p:cNvPicPr>
            <a:picLocks noChangeAspect="1" noChangeArrowheads="1"/>
          </p:cNvPicPr>
          <p:nvPr/>
        </p:nvPicPr>
        <p:blipFill>
          <a:blip r:embed="rId2" cstate="print"/>
          <a:srcRect/>
          <a:stretch>
            <a:fillRect/>
          </a:stretch>
        </p:blipFill>
        <p:spPr bwMode="auto">
          <a:xfrm>
            <a:off x="2590800" y="2743200"/>
            <a:ext cx="4648200" cy="34861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Proposed Solution</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Our project will help prevent suicide and spread awareness.</a:t>
            </a:r>
          </a:p>
          <a:p>
            <a:r>
              <a:rPr lang="en-US" dirty="0" smtClean="0">
                <a:latin typeface="Garamond" pitchFamily="18" charset="0"/>
              </a:rPr>
              <a:t>Many people are uneducated on the subject of suicide. Before this PowerPoint how much did you know?</a:t>
            </a:r>
          </a:p>
          <a:p>
            <a:r>
              <a:rPr lang="en-US" dirty="0" smtClean="0">
                <a:latin typeface="Garamond" pitchFamily="18" charset="0"/>
              </a:rPr>
              <a:t>You can not honestly understand suicide until it happens to until you know someone who has done it. This is why it is important to have speakers who have either experienced it themselves or who are experts in the field.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latin typeface="Garamond" pitchFamily="18" charset="0"/>
              </a:rPr>
              <a:t>Project Summary</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We will be selling bracelets at various venues and making people aware of the problem of suicide in our community.</a:t>
            </a:r>
          </a:p>
          <a:p>
            <a:r>
              <a:rPr lang="en-US" dirty="0" smtClean="0">
                <a:latin typeface="Garamond" pitchFamily="18" charset="0"/>
              </a:rPr>
              <a:t>Profits from the bracelets will go to the Owensboro Regional Suicide Prevention Coalition.     </a:t>
            </a:r>
          </a:p>
          <a:p>
            <a:endParaRPr lang="en-US" dirty="0"/>
          </a:p>
        </p:txBody>
      </p:sp>
      <p:pic>
        <p:nvPicPr>
          <p:cNvPr id="4" name="Picture 3" descr="purple_bracelets.jpg"/>
          <p:cNvPicPr>
            <a:picLocks noChangeAspect="1"/>
          </p:cNvPicPr>
          <p:nvPr/>
        </p:nvPicPr>
        <p:blipFill>
          <a:blip r:embed="rId2" cstate="print"/>
          <a:stretch>
            <a:fillRect/>
          </a:stretch>
        </p:blipFill>
        <p:spPr>
          <a:xfrm>
            <a:off x="3200400" y="3962400"/>
            <a:ext cx="3505200" cy="210312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Objective 1</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We want to let people know that there is a place they can turn if they are feeling suicidal or depressed.</a:t>
            </a:r>
          </a:p>
          <a:p>
            <a:pPr lvl="1"/>
            <a:r>
              <a:rPr lang="en-US" dirty="0" smtClean="0">
                <a:solidFill>
                  <a:schemeClr val="tx1"/>
                </a:solidFill>
                <a:latin typeface="Garamond" pitchFamily="18" charset="0"/>
              </a:rPr>
              <a:t>TO MEET THIS OBJECTIVE: We will provide information about suicide hotlines.</a:t>
            </a:r>
          </a:p>
          <a:p>
            <a:pPr lvl="1"/>
            <a:r>
              <a:rPr lang="en-US" dirty="0" smtClean="0">
                <a:solidFill>
                  <a:schemeClr val="tx1"/>
                </a:solidFill>
                <a:latin typeface="Garamond" pitchFamily="18" charset="0"/>
              </a:rPr>
              <a:t>HOW: We will put the ORSPC hotline number on the inside of the bracelets. </a:t>
            </a:r>
          </a:p>
          <a:p>
            <a:pPr lvl="1"/>
            <a:r>
              <a:rPr lang="en-US" dirty="0" smtClean="0">
                <a:solidFill>
                  <a:schemeClr val="tx1"/>
                </a:solidFill>
                <a:latin typeface="Garamond" pitchFamily="18" charset="0"/>
              </a:rPr>
              <a:t>WHERE: At our schools and churches</a:t>
            </a:r>
          </a:p>
          <a:p>
            <a:pPr lvl="1"/>
            <a:r>
              <a:rPr lang="en-US" dirty="0" smtClean="0">
                <a:solidFill>
                  <a:schemeClr val="tx1"/>
                </a:solidFill>
                <a:latin typeface="Garamond" pitchFamily="18" charset="0"/>
              </a:rPr>
              <a:t>WHEN: Spring/Summer of 2013</a:t>
            </a:r>
          </a:p>
          <a:p>
            <a:pPr lvl="1">
              <a:buNone/>
            </a:pPr>
            <a:endParaRPr lang="en-US" dirty="0" smtClean="0">
              <a:solidFill>
                <a:schemeClr val="tx1"/>
              </a:solidFill>
              <a:latin typeface="Garamond" pitchFamily="18" charset="0"/>
            </a:endParaRPr>
          </a:p>
          <a:p>
            <a:endParaRPr lang="en-US" dirty="0"/>
          </a:p>
        </p:txBody>
      </p:sp>
      <p:pic>
        <p:nvPicPr>
          <p:cNvPr id="4" name="Picture 3" descr="Ribbon-1.png"/>
          <p:cNvPicPr>
            <a:picLocks noChangeAspect="1"/>
          </p:cNvPicPr>
          <p:nvPr/>
        </p:nvPicPr>
        <p:blipFill>
          <a:blip r:embed="rId2" cstate="print"/>
          <a:stretch>
            <a:fillRect/>
          </a:stretch>
        </p:blipFill>
        <p:spPr>
          <a:xfrm>
            <a:off x="5486400" y="2819400"/>
            <a:ext cx="3120737" cy="4038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Objective 2</a:t>
            </a:r>
            <a:endParaRPr lang="en-US" dirty="0">
              <a:latin typeface="Garamond" pitchFamily="18" charset="0"/>
            </a:endParaRPr>
          </a:p>
        </p:txBody>
      </p:sp>
      <p:sp>
        <p:nvSpPr>
          <p:cNvPr id="3" name="Content Placeholder 2"/>
          <p:cNvSpPr>
            <a:spLocks noGrp="1"/>
          </p:cNvSpPr>
          <p:nvPr>
            <p:ph idx="1"/>
          </p:nvPr>
        </p:nvSpPr>
        <p:spPr/>
        <p:txBody>
          <a:bodyPr/>
          <a:lstStyle/>
          <a:p>
            <a:r>
              <a:rPr lang="en-US" dirty="0" smtClean="0">
                <a:latin typeface="Garamond" pitchFamily="18" charset="0"/>
              </a:rPr>
              <a:t>We want to educate people about suicide and suicide prevention and that is a real problem.</a:t>
            </a:r>
          </a:p>
          <a:p>
            <a:pPr lvl="1"/>
            <a:r>
              <a:rPr lang="en-US" dirty="0" smtClean="0">
                <a:solidFill>
                  <a:schemeClr val="tx1"/>
                </a:solidFill>
                <a:latin typeface="Garamond" pitchFamily="18" charset="0"/>
              </a:rPr>
              <a:t>TO MEET THIS OBJECTIVE: We will talk to people and possibly hand out brochures.</a:t>
            </a:r>
          </a:p>
          <a:p>
            <a:pPr lvl="1"/>
            <a:r>
              <a:rPr lang="en-US" dirty="0" smtClean="0">
                <a:solidFill>
                  <a:schemeClr val="tx1"/>
                </a:solidFill>
                <a:latin typeface="Garamond" pitchFamily="18" charset="0"/>
              </a:rPr>
              <a:t> HOW: We will ask for community volunteers to help us educate people.</a:t>
            </a:r>
          </a:p>
          <a:p>
            <a:pPr lvl="1"/>
            <a:r>
              <a:rPr lang="en-US" dirty="0" smtClean="0">
                <a:solidFill>
                  <a:schemeClr val="tx1"/>
                </a:solidFill>
                <a:latin typeface="Garamond" pitchFamily="18" charset="0"/>
              </a:rPr>
              <a:t>WHERE: At our sales venues</a:t>
            </a:r>
          </a:p>
          <a:p>
            <a:pPr lvl="1"/>
            <a:r>
              <a:rPr lang="en-US" dirty="0" smtClean="0">
                <a:solidFill>
                  <a:schemeClr val="tx1"/>
                </a:solidFill>
                <a:latin typeface="Garamond" pitchFamily="18" charset="0"/>
              </a:rPr>
              <a:t>WHEN: While we are selling</a:t>
            </a:r>
          </a:p>
          <a:p>
            <a:pPr lvl="1"/>
            <a:endParaRPr lang="en-US" dirty="0" smtClean="0">
              <a:latin typeface="Garamond" pitchFamily="18" charset="0"/>
            </a:endParaRPr>
          </a:p>
          <a:p>
            <a:pPr lvl="1"/>
            <a:endParaRPr lang="en-US" dirty="0" smtClean="0">
              <a:latin typeface="Garamond" pitchFamily="18" charset="0"/>
            </a:endParaRPr>
          </a:p>
          <a:p>
            <a:pPr lvl="1"/>
            <a:endParaRPr lang="en-US" dirty="0" smtClean="0">
              <a:latin typeface="Garamond" pitchFamily="18" charset="0"/>
            </a:endParaRPr>
          </a:p>
          <a:p>
            <a:pPr lvl="1">
              <a:buNone/>
            </a:pPr>
            <a:endParaRPr lang="en-US" dirty="0" smtClean="0">
              <a:latin typeface="Garamond" pitchFamily="18" charset="0"/>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574</TotalTime>
  <Words>625</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SOS Project</vt:lpstr>
      <vt:lpstr>Purpose</vt:lpstr>
      <vt:lpstr>Evidence of Suicide</vt:lpstr>
      <vt:lpstr>The need</vt:lpstr>
      <vt:lpstr>Goal</vt:lpstr>
      <vt:lpstr>Proposed Solution</vt:lpstr>
      <vt:lpstr> Project Summary</vt:lpstr>
      <vt:lpstr>Objective 1</vt:lpstr>
      <vt:lpstr>Objective 2</vt:lpstr>
      <vt:lpstr>evaluation</vt:lpstr>
      <vt:lpstr>Resources</vt:lpstr>
      <vt:lpstr>End of document 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makayla</dc:creator>
  <cp:lastModifiedBy>AC111</cp:lastModifiedBy>
  <cp:revision>15</cp:revision>
  <dcterms:created xsi:type="dcterms:W3CDTF">2013-01-13T22:52:04Z</dcterms:created>
  <dcterms:modified xsi:type="dcterms:W3CDTF">2013-01-18T13:31:16Z</dcterms:modified>
</cp:coreProperties>
</file>