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5" r:id="rId3"/>
    <p:sldId id="274" r:id="rId4"/>
    <p:sldId id="276" r:id="rId5"/>
    <p:sldId id="277" r:id="rId6"/>
    <p:sldId id="278" r:id="rId7"/>
    <p:sldId id="282" r:id="rId8"/>
    <p:sldId id="258" r:id="rId9"/>
    <p:sldId id="279" r:id="rId10"/>
    <p:sldId id="280" r:id="rId11"/>
    <p:sldId id="281" r:id="rId12"/>
    <p:sldId id="266" r:id="rId13"/>
    <p:sldId id="267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7060739-9B6E-42F9-B5A2-05D6E7C3C1C2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EFFE2ED-41AC-4BC7-A81C-E787E4671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0739-9B6E-42F9-B5A2-05D6E7C3C1C2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FE2ED-41AC-4BC7-A81C-E787E4671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0739-9B6E-42F9-B5A2-05D6E7C3C1C2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FE2ED-41AC-4BC7-A81C-E787E4671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060739-9B6E-42F9-B5A2-05D6E7C3C1C2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FFE2ED-41AC-4BC7-A81C-E787E4671A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7060739-9B6E-42F9-B5A2-05D6E7C3C1C2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EFFE2ED-41AC-4BC7-A81C-E787E4671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0739-9B6E-42F9-B5A2-05D6E7C3C1C2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FE2ED-41AC-4BC7-A81C-E787E4671A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0739-9B6E-42F9-B5A2-05D6E7C3C1C2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FE2ED-41AC-4BC7-A81C-E787E4671A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060739-9B6E-42F9-B5A2-05D6E7C3C1C2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FFE2ED-41AC-4BC7-A81C-E787E4671A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0739-9B6E-42F9-B5A2-05D6E7C3C1C2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FE2ED-41AC-4BC7-A81C-E787E4671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060739-9B6E-42F9-B5A2-05D6E7C3C1C2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FFE2ED-41AC-4BC7-A81C-E787E4671A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060739-9B6E-42F9-B5A2-05D6E7C3C1C2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FFE2ED-41AC-4BC7-A81C-E787E4671A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060739-9B6E-42F9-B5A2-05D6E7C3C1C2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FFE2ED-41AC-4BC7-A81C-E787E4671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uact=8&amp;docid=62qsnLcVN1PGsM&amp;tbnid=JJUVDSNTjIifQM:&amp;ved=0CAUQjRw&amp;url=http%3A%2F%2Fwww.clipartof.com%2Fportfolio%2Fandresr%2Fillustration%2F3d-teeny-people-shaking-hands-222976.html&amp;ei=mDUZU9uLHsPOkQek0IHAAw&amp;psig=AFQjCNELRRuBTvKrXJ2l9GStYXaUOwKzyA&amp;ust=139424741813841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frm=1&amp;source=images&amp;cd=&amp;cad=rja&amp;uact=8&amp;docid=v876axT1B3tXKM&amp;tbnid=wNafXCgBDBV6nM:&amp;ved=0CAUQjRw&amp;url=http%3A%2F%2Fblogs.msdn.com%2Fb%2Fwilly-peter_schaub%2Farchive%2F2011%2F01%2F26%2Frangers-guidance-localizations-sprechen-sie-deutsch-191-habla-espa-241-ol.aspx&amp;ei=vzIZU8WTDsfQkQe08IDAAg&amp;bvm=bv.62578216,d.eW0&amp;psig=AFQjCNEnBZ9cm6k2Kx9i5HqZ4DMFdlQAYQ&amp;ust=139424650954634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frm=1&amp;source=images&amp;cd=&amp;cad=rja&amp;uact=8&amp;docid=hAjyyH-MJAcsSM&amp;tbnid=qqnq-4KF248YWM:&amp;ved=0CAUQjRw&amp;url=http%3A%2F%2Fwww.fotosearch.com%2Fillustration%2Fdifficult-questions.html&amp;ei=MTYZU_a7L8uSkQex5YCgCQ&amp;psig=AFQjCNEwl7M5Zv-7hKYok-RyEAUx7KvRzw&amp;ust=139424750037302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frm=1&amp;source=images&amp;cd=&amp;cad=rja&amp;uact=8&amp;docid=ln09XEKgLInECM&amp;tbnid=AhZUJVn6EqAcaM:&amp;ved=0CAUQjRw&amp;url=http%3A%2F%2Fwww.rezdy.com%2Fblog&amp;ei=wDQZU4eOO8HTkQem44GYBA&amp;psig=AFQjCNFY6HNdLCX8JHJymcSNHHUP8TTGVQ&amp;ust=139424721725985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uact=8&amp;docid=ln09XEKgLInECM&amp;tbnid=AhZUJVn6EqAcaM:&amp;ved=0CAUQjRw&amp;url=http%3A%2F%2Fblogs.msdn.com%2Fb%2Fwilly-peter_schaub%2Farchive%2F2011%2F07%2F16%2Fbrdlite-1-0-hands-on-lab-glitches-which-are-not-for-the-faint-hearted.aspx&amp;ei=5zQZU9KhIYWukAfq44CoBQ&amp;psig=AFQjCNFY6HNdLCX8JHJymcSNHHUP8TTGVQ&amp;ust=139424721725985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uact=8&amp;docid=6tnwMn737guLFM&amp;tbnid=851St3vGiYVSaM:&amp;ved=0CAUQjRw&amp;url=http%3A%2F%2Fblogs.msdn.com%2Fb%2Fwilly-peter_schaub%2Farchive%2F2011%2F06%2F03%2Fvisual-studio-alm-rangers-champion-awards.aspx&amp;ei=ezIZU6CYHIn4kQfBs4GABA&amp;bvm=bv.62578216,d.eW0&amp;psig=AFQjCNEnBZ9cm6k2Kx9i5HqZ4DMFdlQAYQ&amp;ust=139424650954634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uact=8&amp;docid=gDFrLgd7xdAotM&amp;tbnid=j84zFgquNWOCFM:&amp;ved=0CAUQjRw&amp;url=http%3A%2F%2Fwww.8831borger.dk%2Fnews&amp;ei=-TEZU5eyN4a-kQfj2YAI&amp;bvm=bv.62578216,d.eW0&amp;psig=AFQjCNEnBZ9cm6k2Kx9i5HqZ4DMFdlQAYQ&amp;ust=139424650954634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Teen Pregnancy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Cassandra Blandford, Makailah Cecil, Makayla Claiborne, Cameron Buckman, Dakota Edgell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Roles and Responsibilities</a:t>
            </a:r>
          </a:p>
          <a:p>
            <a:pPr lvl="1"/>
            <a:r>
              <a:rPr lang="en-US" dirty="0" smtClean="0"/>
              <a:t>Ordering T-shirts- (2 students)</a:t>
            </a:r>
          </a:p>
          <a:p>
            <a:pPr lvl="1"/>
            <a:r>
              <a:rPr lang="en-US" dirty="0" smtClean="0"/>
              <a:t> Researching for PowerPoint- (5 students)</a:t>
            </a:r>
          </a:p>
          <a:p>
            <a:pPr lvl="1"/>
            <a:r>
              <a:rPr lang="en-US" dirty="0" smtClean="0"/>
              <a:t>Making PowerPoint- (2 students)</a:t>
            </a:r>
          </a:p>
          <a:p>
            <a:pPr lvl="1"/>
            <a:r>
              <a:rPr lang="en-US" dirty="0" smtClean="0"/>
              <a:t>Contacting schools- (2 students)</a:t>
            </a:r>
          </a:p>
          <a:p>
            <a:pPr lvl="1"/>
            <a:r>
              <a:rPr lang="en-US" dirty="0" smtClean="0"/>
              <a:t>Contacting/ coordinating with </a:t>
            </a:r>
            <a:r>
              <a:rPr lang="en-US" dirty="0" err="1" smtClean="0"/>
              <a:t>CareNet</a:t>
            </a:r>
            <a:r>
              <a:rPr lang="en-US" dirty="0" smtClean="0"/>
              <a:t>- (4 students)</a:t>
            </a:r>
          </a:p>
          <a:p>
            <a:pPr lvl="1"/>
            <a:r>
              <a:rPr lang="en-US" dirty="0" smtClean="0"/>
              <a:t>Setting up/ breaking down- (5 students)</a:t>
            </a:r>
          </a:p>
          <a:p>
            <a:pPr lvl="1"/>
            <a:r>
              <a:rPr lang="en-US" dirty="0" smtClean="0"/>
              <a:t>Asking Questions/ passing out shirts- (3 students)</a:t>
            </a:r>
          </a:p>
          <a:p>
            <a:pPr lvl="1"/>
            <a:r>
              <a:rPr lang="en-US" dirty="0" smtClean="0"/>
              <a:t>Presenting PowerPoint- (5 students)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look forward to educating seventh- and eighth- grade students on the effects of teen pregnancy!</a:t>
            </a:r>
          </a:p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To lower the rate of teen pregnancy in Daviess County</a:t>
            </a:r>
          </a:p>
          <a:p>
            <a:r>
              <a:rPr lang="en-US" dirty="0" smtClean="0"/>
              <a:t>Amount Requested</a:t>
            </a:r>
          </a:p>
          <a:p>
            <a:pPr lvl="1"/>
            <a:r>
              <a:rPr lang="en-US" dirty="0" smtClean="0"/>
              <a:t>$500 for </a:t>
            </a:r>
            <a:r>
              <a:rPr lang="en-US" dirty="0" smtClean="0"/>
              <a:t>t-shirts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Funders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Owensboro Health</a:t>
            </a:r>
          </a:p>
          <a:p>
            <a:pPr lvl="1"/>
            <a:r>
              <a:rPr lang="en-US"/>
              <a:t>Funding date: 45 days before event </a:t>
            </a:r>
          </a:p>
          <a:p>
            <a:pPr lvl="1"/>
            <a:r>
              <a:rPr lang="en-US"/>
              <a:t>$579,000 available </a:t>
            </a:r>
          </a:p>
          <a:p>
            <a:pPr lvl="1"/>
            <a:endParaRPr lang="en-US"/>
          </a:p>
          <a:p>
            <a:r>
              <a:rPr lang="en-US"/>
              <a:t>PREP</a:t>
            </a:r>
          </a:p>
          <a:p>
            <a:pPr lvl="1"/>
            <a:r>
              <a:rPr lang="en-US"/>
              <a:t>Funding date: 3 months before </a:t>
            </a:r>
          </a:p>
          <a:p>
            <a:pPr lvl="1"/>
            <a:r>
              <a:rPr lang="en-US"/>
              <a:t>$10,000,000 available </a:t>
            </a:r>
          </a:p>
          <a:p>
            <a:pPr lvl="1"/>
            <a:endParaRPr lang="en-US"/>
          </a:p>
          <a:p>
            <a:r>
              <a:rPr lang="en-US"/>
              <a:t>Teen Pregnancy Prevention </a:t>
            </a:r>
          </a:p>
          <a:p>
            <a:pPr lvl="1"/>
            <a:r>
              <a:rPr lang="en-US"/>
              <a:t>Funding date: June 1st</a:t>
            </a:r>
          </a:p>
          <a:p>
            <a:pPr lvl="1"/>
            <a:r>
              <a:rPr lang="en-US"/>
              <a:t>Up to $4 million available </a:t>
            </a:r>
          </a:p>
        </p:txBody>
      </p:sp>
      <p:pic>
        <p:nvPicPr>
          <p:cNvPr id="5122" name="Picture 2" descr="http://images.clipartof.com/thumbnails/1087330-Clipart-3d-Teeny-White-Business-People-Shaking-Hands-Royalty-Free-CGI-Illustrat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-1333" b="10588"/>
          <a:stretch>
            <a:fillRect/>
          </a:stretch>
        </p:blipFill>
        <p:spPr bwMode="auto">
          <a:xfrm>
            <a:off x="5105400" y="41910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ublic.blu.livefilestore.com/y1pdOKiTJX9pLCFtHpMde80OQ8a9S9fox6Ub8l4-ow83GRWhBaq0QJ05NyJACJ20bslZ9c_bVYy2iD3AIvRWw6RBA/CLIPART_OF_16491_SM.jpg?psid=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657600"/>
            <a:ext cx="5934075" cy="297086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Candies Foundation</a:t>
            </a:r>
          </a:p>
          <a:p>
            <a:r>
              <a:rPr lang="en-US" dirty="0" smtClean="0"/>
              <a:t>The National Campaign to Prevent Teen and Unplanned Pregnancy</a:t>
            </a:r>
          </a:p>
          <a:p>
            <a:r>
              <a:rPr lang="en-US" dirty="0" smtClean="0"/>
              <a:t>Advocates for Youth</a:t>
            </a:r>
          </a:p>
          <a:p>
            <a:r>
              <a:rPr lang="en-US" dirty="0" smtClean="0"/>
              <a:t>Owensboro Heath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Solomon-Fears, Carmen. (2013). Teenage Pregnancy Prevention: Statistics and Programs. Congressional Research Service. [accessed 6 January 2014]. Retrieved from http://www.fas.org/sgp/crs/misc/RS20301.pdf</a:t>
            </a:r>
          </a:p>
          <a:p>
            <a:r>
              <a:rPr lang="en-US"/>
              <a:t>University of Maryland Medical Center. (2013). [accessed 6 March 2014]. Retrieved from http://umm.edu/health/medical/ency/articles/adolescent-pregnancy</a:t>
            </a:r>
          </a:p>
          <a:p>
            <a:r>
              <a:rPr lang="en-US"/>
              <a:t>Center for Democratic Culture. (2000). [accessed 6 March 2014]. Retrieved from http://cdclv.unlv.edu/healthnv/teensex.html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2050" name="Picture 2" descr="http://sr.photos3.fotosearch.com/bthumb/CSP/CSP990/k1002355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524000"/>
            <a:ext cx="2294963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 descr="http://cdn2.hubspot.net/hub/123098/file-467715015-png/resellers_for_tours.png?t=1390192566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971799"/>
            <a:ext cx="5181600" cy="38862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better educate seventh- and eighth-graders on the effects and dangers of teen pregnancy </a:t>
            </a:r>
          </a:p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To lower the rate of teen pregnancy in the Daviess County area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Educate middle school students on the effects and dangers of teen pregnancy through a PowerPoint produced by Community Campus students</a:t>
            </a:r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Educate students about teen pregnancy </a:t>
            </a:r>
          </a:p>
          <a:p>
            <a:pPr lvl="1"/>
            <a:r>
              <a:rPr lang="en-US" dirty="0" smtClean="0"/>
              <a:t>Encourage relationships without risky behaviors</a:t>
            </a:r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Ask questions after the presentation and reward correct answers with </a:t>
            </a:r>
            <a:r>
              <a:rPr lang="en-US" smtClean="0"/>
              <a:t>free t-shirts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of the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Professionals </a:t>
            </a:r>
            <a:r>
              <a:rPr lang="en-US" dirty="0"/>
              <a:t>argue that </a:t>
            </a:r>
            <a:r>
              <a:rPr lang="en-US" i="1" dirty="0"/>
              <a:t>adolescents need information about sex and contraception </a:t>
            </a:r>
            <a:r>
              <a:rPr lang="en-US" dirty="0"/>
              <a:t>to be able to make wise decisions about whether they want to participate in sexual activities</a:t>
            </a:r>
          </a:p>
          <a:p>
            <a:r>
              <a:rPr lang="en-US" sz="2800" b="1" dirty="0"/>
              <a:t>93% </a:t>
            </a:r>
            <a:r>
              <a:rPr lang="en-US" dirty="0"/>
              <a:t>of adults and </a:t>
            </a:r>
            <a:r>
              <a:rPr lang="en-US" sz="2800" b="1" dirty="0"/>
              <a:t>87% </a:t>
            </a:r>
            <a:r>
              <a:rPr lang="en-US" dirty="0"/>
              <a:t>of teens agree that young people </a:t>
            </a:r>
            <a:r>
              <a:rPr lang="en-US" i="1" dirty="0"/>
              <a:t>should get a strong message </a:t>
            </a:r>
            <a:r>
              <a:rPr lang="en-US" dirty="0"/>
              <a:t>that they </a:t>
            </a:r>
            <a:r>
              <a:rPr lang="en-US" i="1" dirty="0"/>
              <a:t>should not have sex</a:t>
            </a:r>
            <a:r>
              <a:rPr lang="en-US" dirty="0"/>
              <a:t> until they are at least out of high school</a:t>
            </a:r>
          </a:p>
          <a:p>
            <a:r>
              <a:rPr lang="en-US" dirty="0" smtClean="0"/>
              <a:t>(</a:t>
            </a:r>
            <a:r>
              <a:rPr lang="en-US" dirty="0"/>
              <a:t>Solomon-Fears, Carmen, 2013)</a:t>
            </a:r>
          </a:p>
        </p:txBody>
      </p:sp>
      <p:pic>
        <p:nvPicPr>
          <p:cNvPr id="12290" name="Picture 2" descr="https://blu1.storage.live.com/items/707B42E47E16CA84!1886:FullScreen/CLIPART_OF_15179_SM.jpg?psid=1&amp;ck=0&amp;ex=72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343400"/>
            <a:ext cx="2616201" cy="1962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public.blu.livefilestore.com/y1p2qeP2qqescCWQgU29IGHdkDcYo27zGbEkWplqIzjLEH8M-NKEnCuMlYvgTT7EPkk4JM7uCc4io7rSIIHc4ctOQ/CLIPART_OF_15311_SMJPG.jpg?psid=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686049"/>
            <a:ext cx="4171950" cy="41719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of the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905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73</a:t>
            </a:r>
            <a:r>
              <a:rPr lang="en-US" sz="2800" b="1" dirty="0"/>
              <a:t>% </a:t>
            </a:r>
            <a:r>
              <a:rPr lang="en-US" dirty="0"/>
              <a:t>of adults and </a:t>
            </a:r>
            <a:r>
              <a:rPr lang="en-US" sz="2800" b="1" dirty="0"/>
              <a:t>46% </a:t>
            </a:r>
            <a:r>
              <a:rPr lang="en-US" dirty="0"/>
              <a:t>of teens want teens to get </a:t>
            </a:r>
            <a:r>
              <a:rPr lang="en-US" i="1" dirty="0"/>
              <a:t>more information</a:t>
            </a:r>
            <a:r>
              <a:rPr lang="en-US" dirty="0"/>
              <a:t> about abstinence and contraception</a:t>
            </a:r>
          </a:p>
          <a:p>
            <a:r>
              <a:rPr lang="en-US" dirty="0"/>
              <a:t>(Solomon-Fears, Carmen, 2013)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that it will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Char char="•"/>
            </a:pPr>
            <a:r>
              <a:rPr lang="en-US" dirty="0"/>
              <a:t>A study in Nevada on sex education showed that</a:t>
            </a:r>
          </a:p>
          <a:p>
            <a:pPr marL="708660" lvl="1" indent="-342900">
              <a:buFontTx/>
              <a:buChar char="•"/>
            </a:pPr>
            <a:r>
              <a:rPr lang="en-US" sz="2400" b="1" dirty="0"/>
              <a:t>98.9% </a:t>
            </a:r>
            <a:r>
              <a:rPr lang="en-US" dirty="0"/>
              <a:t>think that students </a:t>
            </a:r>
            <a:r>
              <a:rPr lang="en-US" i="1" dirty="0"/>
              <a:t>should receive education </a:t>
            </a:r>
            <a:r>
              <a:rPr lang="en-US" dirty="0"/>
              <a:t>about HIV and AIDS</a:t>
            </a:r>
          </a:p>
          <a:p>
            <a:pPr marL="708660" lvl="1" indent="-342900">
              <a:buFontTx/>
              <a:buChar char="•"/>
            </a:pPr>
            <a:r>
              <a:rPr lang="en-US" sz="2400" b="1" dirty="0"/>
              <a:t>76.5% </a:t>
            </a:r>
            <a:r>
              <a:rPr lang="en-US" dirty="0"/>
              <a:t>believe that this education should </a:t>
            </a:r>
            <a:r>
              <a:rPr lang="en-US" i="1" dirty="0"/>
              <a:t>begin in elementary school</a:t>
            </a:r>
          </a:p>
          <a:p>
            <a:pPr marL="708660" lvl="1" indent="-342900">
              <a:buFontTx/>
              <a:buChar char="•"/>
            </a:pPr>
            <a:r>
              <a:rPr lang="en-US" sz="2400" b="1" dirty="0"/>
              <a:t>88.9% </a:t>
            </a:r>
            <a:r>
              <a:rPr lang="en-US" dirty="0"/>
              <a:t>would encourage a sexually active teenager to </a:t>
            </a:r>
            <a:r>
              <a:rPr lang="en-US" i="1" dirty="0"/>
              <a:t>use a condom</a:t>
            </a:r>
          </a:p>
          <a:p>
            <a:pPr marL="342900" indent="-342900">
              <a:buFontTx/>
              <a:buChar char="•"/>
            </a:pPr>
            <a:r>
              <a:rPr lang="en-US" sz="2000" dirty="0"/>
              <a:t>(Center for Democratic Culture, 2000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gs.msdn.com/blogfiles/willy-peter_schaub/WindowsLiveWriter/AcademiaexcitingtoseethatRhodesisonthera_13629/CLIPART_OF_16337_SM_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686049"/>
            <a:ext cx="5562600" cy="41719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that it will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676400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•"/>
            </a:pPr>
            <a:r>
              <a:rPr lang="en-US" dirty="0" smtClean="0"/>
              <a:t>"Peer counseling programs teach them relationship skills and give them information on how to get and successfully use birth control."</a:t>
            </a:r>
          </a:p>
          <a:p>
            <a:pPr marL="342900" indent="-342900">
              <a:buFontTx/>
              <a:buChar char="•"/>
            </a:pPr>
            <a:r>
              <a:rPr lang="en-US" sz="2000" dirty="0" smtClean="0"/>
              <a:t>(University of Maryland Medical Center, 2013)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Evidence of the Community Health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9.4</a:t>
            </a:r>
            <a:r>
              <a:rPr lang="en-US" dirty="0" smtClean="0"/>
              <a:t> of </a:t>
            </a:r>
            <a:r>
              <a:rPr lang="en-US" sz="3200" b="1" dirty="0" smtClean="0"/>
              <a:t>1000</a:t>
            </a:r>
            <a:r>
              <a:rPr lang="en-US" sz="3200" dirty="0" smtClean="0"/>
              <a:t> </a:t>
            </a:r>
            <a:r>
              <a:rPr lang="en-US" dirty="0" smtClean="0"/>
              <a:t>teens under the age of 18 in Kentucky become pregnant (Kentucky Teen Pregnancy Coalition, 2011)</a:t>
            </a:r>
          </a:p>
          <a:p>
            <a:r>
              <a:rPr lang="en-US" sz="3200" b="1" dirty="0" smtClean="0"/>
              <a:t>54.9</a:t>
            </a:r>
            <a:r>
              <a:rPr lang="en-US" dirty="0" smtClean="0"/>
              <a:t> out of </a:t>
            </a:r>
            <a:r>
              <a:rPr lang="en-US" sz="3200" b="1" dirty="0" smtClean="0"/>
              <a:t>1000</a:t>
            </a:r>
            <a:r>
              <a:rPr lang="en-US" dirty="0" smtClean="0"/>
              <a:t> teens in the Daviess County area become pregnant (Foundation for a Healthy Kentucky, 2008)</a:t>
            </a:r>
          </a:p>
          <a:p>
            <a:r>
              <a:rPr lang="en-US" dirty="0" smtClean="0"/>
              <a:t>Kentucky has the</a:t>
            </a:r>
            <a:r>
              <a:rPr lang="en-US" sz="2800" b="1" dirty="0" smtClean="0"/>
              <a:t> </a:t>
            </a:r>
            <a:r>
              <a:rPr lang="en-US" sz="3200" b="1" dirty="0" smtClean="0"/>
              <a:t>25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</a:t>
            </a:r>
            <a:r>
              <a:rPr lang="en-US" i="1" dirty="0" smtClean="0"/>
              <a:t>highest rate </a:t>
            </a:r>
            <a:r>
              <a:rPr lang="en-US" dirty="0" smtClean="0"/>
              <a:t>of teen pregnancy in the U.S. </a:t>
            </a:r>
          </a:p>
          <a:p>
            <a:r>
              <a:rPr lang="en-US" sz="3200" b="1" dirty="0" smtClean="0"/>
              <a:t>3</a:t>
            </a:r>
            <a:r>
              <a:rPr lang="en-US" dirty="0" smtClean="0"/>
              <a:t> out of </a:t>
            </a:r>
            <a:r>
              <a:rPr lang="en-US" sz="3200" b="1" dirty="0" smtClean="0"/>
              <a:t>10</a:t>
            </a:r>
            <a:r>
              <a:rPr lang="en-US" sz="3200" dirty="0" smtClean="0"/>
              <a:t> </a:t>
            </a:r>
            <a:r>
              <a:rPr lang="en-US" dirty="0" smtClean="0"/>
              <a:t>teens become pregnant </a:t>
            </a:r>
            <a:r>
              <a:rPr lang="en-US" i="1" dirty="0" smtClean="0"/>
              <a:t>before</a:t>
            </a:r>
            <a:r>
              <a:rPr lang="en-US" dirty="0" smtClean="0"/>
              <a:t> age 20 in the U.S.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533400" y="2971800"/>
            <a:ext cx="7924800" cy="457200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33600" y="2514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Order T-shirts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981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Contact schools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14478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Begin making the PowerPoint presentation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16764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Finish PowerPoint and rehearse</a:t>
            </a:r>
            <a:endParaRPr lang="en-US" dirty="0"/>
          </a:p>
        </p:txBody>
      </p:sp>
      <p:cxnSp>
        <p:nvCxnSpPr>
          <p:cNvPr id="10" name="Straight Connector 9"/>
          <p:cNvCxnSpPr>
            <a:stCxn id="6" idx="2"/>
          </p:cNvCxnSpPr>
          <p:nvPr/>
        </p:nvCxnSpPr>
        <p:spPr>
          <a:xfrm>
            <a:off x="1295400" y="2627531"/>
            <a:ext cx="0" cy="4204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71800" y="28194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76800" y="25908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34200" y="28194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38200" y="35052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March				April			May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23310</TotalTime>
  <Words>603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Teen Pregnancy</vt:lpstr>
      <vt:lpstr>Project Summary </vt:lpstr>
      <vt:lpstr>Project Description</vt:lpstr>
      <vt:lpstr>Evidence of the Need</vt:lpstr>
      <vt:lpstr>Evidence of the Need</vt:lpstr>
      <vt:lpstr>Evidence that it will help</vt:lpstr>
      <vt:lpstr>Evidence that it will help</vt:lpstr>
      <vt:lpstr>Evidence of the Community Health Problem</vt:lpstr>
      <vt:lpstr>Implementation</vt:lpstr>
      <vt:lpstr>Implementation Continued</vt:lpstr>
      <vt:lpstr>Conclusion</vt:lpstr>
      <vt:lpstr>Potential Funders</vt:lpstr>
      <vt:lpstr>Potential Partners</vt:lpstr>
      <vt:lpstr>Citations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76</cp:revision>
  <dcterms:created xsi:type="dcterms:W3CDTF">2013-12-16T14:42:34Z</dcterms:created>
  <dcterms:modified xsi:type="dcterms:W3CDTF">2014-03-07T03:00:39Z</dcterms:modified>
</cp:coreProperties>
</file>