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83C1F-D0C4-4E6C-8765-98D128242E20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BC221-EC47-47FC-AB0D-C30286610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1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BC221-EC47-47FC-AB0D-C302866101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Neil </a:t>
            </a:r>
            <a:r>
              <a:rPr lang="en-US" dirty="0" err="1" smtClean="0"/>
              <a:t>Madadi</a:t>
            </a:r>
            <a:r>
              <a:rPr lang="en-US" dirty="0" smtClean="0"/>
              <a:t>, </a:t>
            </a:r>
            <a:r>
              <a:rPr lang="en-US" dirty="0" err="1" smtClean="0"/>
              <a:t>Ibraheem</a:t>
            </a:r>
            <a:r>
              <a:rPr lang="en-US" dirty="0" smtClean="0"/>
              <a:t> </a:t>
            </a:r>
            <a:r>
              <a:rPr lang="en-US" dirty="0" err="1" smtClean="0"/>
              <a:t>Murtaza</a:t>
            </a:r>
            <a:r>
              <a:rPr lang="en-US" dirty="0" smtClean="0"/>
              <a:t>, Jenna Jones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5438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+mj-lt"/>
              </a:rPr>
              <a:t>About Diabetes</a:t>
            </a:r>
            <a:endParaRPr lang="en-US" sz="40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7696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Diabetes  occurs when the body can no longer produce insulin or when the body isn’t able to use the insulin effectively.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It can be broken down into two groups: </a:t>
            </a:r>
          </a:p>
          <a:p>
            <a:pPr marL="285750" indent="-285750"/>
            <a:r>
              <a:rPr lang="en-US" sz="2400" dirty="0" smtClean="0"/>
              <a:t>    Type 1 Diabetes and Type II Diabetes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Type 1 Diabetes occurs when the pancreas produces little or no insulin.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usually affects children and young adults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Type 2 Diabetes occurs when the body can’t use the insulin produced.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It can be reversed with lifestyle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81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239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Effects of Diabetes on the Cardiovascular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543800" cy="3352800"/>
          </a:xfrm>
        </p:spPr>
        <p:txBody>
          <a:bodyPr/>
          <a:lstStyle/>
          <a:p>
            <a:r>
              <a:rPr lang="en-US" dirty="0" smtClean="0"/>
              <a:t>Diabetes has many effects on the Cardiovascular System</a:t>
            </a:r>
          </a:p>
          <a:p>
            <a:r>
              <a:rPr lang="en-US" dirty="0" smtClean="0"/>
              <a:t>Most problems are related to the High Blood Glucose Levels in the blood.</a:t>
            </a:r>
          </a:p>
          <a:p>
            <a:r>
              <a:rPr lang="en-US" dirty="0" smtClean="0"/>
              <a:t>This can lead to Diabetic Heart Disease or DHD.</a:t>
            </a:r>
          </a:p>
          <a:p>
            <a:r>
              <a:rPr lang="en-US" dirty="0" smtClean="0"/>
              <a:t>High Blood Glucose Levels can lead to atherosclerosis, cardiomyopathy, heart failure, and/or arrhythmia.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573" y="192223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The Effects of Diabetes on the Nervous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274" y="2157040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ffects the nervous system by damaging the nerves, a symptom called Neuropathy.</a:t>
            </a:r>
          </a:p>
          <a:p>
            <a:r>
              <a:rPr lang="en-US" dirty="0" smtClean="0"/>
              <a:t>Diabetic neuropathy occurs when there are High Glucose Levels in the blood which which releases neurotoxins that damage delicate nerves by the   Symptoms like </a:t>
            </a:r>
            <a:r>
              <a:rPr lang="en-US" dirty="0"/>
              <a:t>pain, tingling, or numbness—loss of feeling—in the hands, arms, feet, and legs</a:t>
            </a:r>
            <a:r>
              <a:rPr lang="en-US" dirty="0" smtClean="0"/>
              <a:t>. Nerve problems can occur in almost any organ system.</a:t>
            </a:r>
          </a:p>
          <a:p>
            <a:r>
              <a:rPr lang="en-US" dirty="0" smtClean="0"/>
              <a:t>60-70% of diabetic patients also have neuropathy (Heart Disease Information Center, 1)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+mj-lt"/>
              </a:rPr>
              <a:t>The Effects of Diabetes on the Digestive System</a:t>
            </a:r>
            <a:endParaRPr lang="en-US" sz="3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2133600"/>
            <a:ext cx="693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Diabetes can affect digestion in a number of ways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It can cause digestive issues, such as </a:t>
            </a:r>
            <a:r>
              <a:rPr lang="en-US" sz="2400" dirty="0" err="1" smtClean="0"/>
              <a:t>gastroparesis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Gastroparesis</a:t>
            </a:r>
            <a:r>
              <a:rPr lang="en-US" sz="2400" dirty="0" smtClean="0"/>
              <a:t> is caused by damage the </a:t>
            </a:r>
            <a:r>
              <a:rPr lang="en-US" sz="2400" dirty="0" err="1" smtClean="0"/>
              <a:t>vagus</a:t>
            </a:r>
            <a:r>
              <a:rPr lang="en-US" sz="2400" dirty="0" smtClean="0"/>
              <a:t> nerve which regulates the digestive system and makes muscles function (Mayo Clinic)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This causes the muscles of the stomach and intestine from functioning correctly.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As a result, the movement of food from the stomach to the small intestine is slowed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+mj-lt"/>
              </a:rPr>
              <a:t>The Effects of Diabetes on the Immune System</a:t>
            </a:r>
            <a:endParaRPr lang="en-US" sz="3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19812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Diabetes causes the immune system to destroy insulin producing cells within the pancreas (Diabetic Connect, 2012).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immune response is also much lower in people who have diabetes (Diabetic Connect, 2012).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So, people with diabetes are more susceptible to infections that could even result in the loss of a limb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+mj-lt"/>
              </a:rPr>
              <a:t>The Effects of Diabetes on the Respiratory System</a:t>
            </a:r>
            <a:endParaRPr lang="en-US" sz="3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2057400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The respiratory system is not affected extensively by diabetes.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Diabetes can cause shortness of breath, making it hard to breathe.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Obstructive sleep apnea (a condition that makes it difficult to breathe while sleeping) may occur, but is not exclusive to people with diabetes.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Diabetics are more likely to contract a respiratory infection.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People with diabetes cannot hold as much air in their lungs as usual.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The negative effects on the respiratory system can be reduced by maintaining a healthy weight and keeping your diabetes in check.</a:t>
            </a:r>
          </a:p>
        </p:txBody>
      </p:sp>
    </p:spTree>
    <p:extLst>
      <p:ext uri="{BB962C8B-B14F-4D97-AF65-F5344CB8AC3E}">
        <p14:creationId xmlns:p14="http://schemas.microsoft.com/office/powerpoint/2010/main" val="15031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+mj-lt"/>
              </a:rPr>
              <a:t>The Effects of Diabetes on the Urinary System</a:t>
            </a:r>
            <a:endParaRPr lang="en-US" sz="32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71600" y="21336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High blood glucose levels result in an elevated amount of bacterial growth, causing an increased risk for urinary tract infections in those with diabetes.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Diabetics urinate more frequently than normal.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People with diabetes are more likely to get kidney disease.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is because diabetics have high blood sugar, which causes the kidneys to work too hard and filter too much blood.</a:t>
            </a:r>
          </a:p>
        </p:txBody>
      </p:sp>
    </p:spTree>
    <p:extLst>
      <p:ext uri="{BB962C8B-B14F-4D97-AF65-F5344CB8AC3E}">
        <p14:creationId xmlns:p14="http://schemas.microsoft.com/office/powerpoint/2010/main" val="25244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59</TotalTime>
  <Words>567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Diabetes</vt:lpstr>
      <vt:lpstr>PowerPoint Presentation</vt:lpstr>
      <vt:lpstr>Effects of Diabetes on the Cardiovascular System</vt:lpstr>
      <vt:lpstr>The Effects of Diabetes on the Nervous System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</dc:title>
  <dc:creator>User</dc:creator>
  <cp:lastModifiedBy>User</cp:lastModifiedBy>
  <cp:revision>5</cp:revision>
  <dcterms:created xsi:type="dcterms:W3CDTF">2014-04-29T20:09:06Z</dcterms:created>
  <dcterms:modified xsi:type="dcterms:W3CDTF">2014-04-30T19:14:10Z</dcterms:modified>
</cp:coreProperties>
</file>