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B9775EC-3030-42D1-A8E3-6AE4597B1D2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51C761A-09BB-4F92-BB24-B2A4B7F5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p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Immune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Ava Embrey, and Leslie Probus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61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the Phagocytes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white blood cells.</a:t>
            </a:r>
          </a:p>
          <a:p>
            <a:r>
              <a:rPr lang="en-US" dirty="0" smtClean="0"/>
              <a:t>They protect the body from infection by transporting the foreign cells to the lymph nodes.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98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 of the Immune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the body against disease or other potentially damaging foreign bodies (</a:t>
            </a:r>
            <a:r>
              <a:rPr lang="en-US" dirty="0" err="1" smtClean="0"/>
              <a:t>livescience</a:t>
            </a:r>
            <a:r>
              <a:rPr lang="en-US" dirty="0" smtClean="0"/>
              <a:t>, 2013).</a:t>
            </a:r>
          </a:p>
          <a:p>
            <a:r>
              <a:rPr lang="en-US" dirty="0" smtClean="0"/>
              <a:t>It identifies and destroys harmful invaders, distinguishing them from helpful bacteria within the body and the bodies own tissues (</a:t>
            </a:r>
            <a:r>
              <a:rPr lang="en-US" dirty="0" err="1" smtClean="0"/>
              <a:t>livescience</a:t>
            </a:r>
            <a:r>
              <a:rPr lang="en-US" dirty="0" smtClean="0"/>
              <a:t>, 2013).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81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Immune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Cells</a:t>
            </a:r>
          </a:p>
          <a:p>
            <a:r>
              <a:rPr lang="en-US" dirty="0" smtClean="0"/>
              <a:t>Lymph node</a:t>
            </a:r>
          </a:p>
          <a:p>
            <a:r>
              <a:rPr lang="en-US" dirty="0" smtClean="0"/>
              <a:t>Spleen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Thymus</a:t>
            </a:r>
          </a:p>
          <a:p>
            <a:r>
              <a:rPr lang="en-US" dirty="0" smtClean="0"/>
              <a:t>T cells</a:t>
            </a:r>
          </a:p>
          <a:p>
            <a:r>
              <a:rPr lang="en-US" dirty="0"/>
              <a:t>P</a:t>
            </a:r>
            <a:r>
              <a:rPr lang="en-US" dirty="0" smtClean="0"/>
              <a:t>hagocytes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of B Cells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release antibodies into the body’s fluids.</a:t>
            </a:r>
          </a:p>
          <a:p>
            <a:r>
              <a:rPr lang="en-US" dirty="0" smtClean="0"/>
              <a:t>Different types of B Cells produce different types of antibodies.</a:t>
            </a:r>
          </a:p>
          <a:p>
            <a:r>
              <a:rPr lang="en-US" dirty="0" smtClean="0"/>
              <a:t>They cannot attack cells directly, T Cells do this (NIH, 2012).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761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Lymph Node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protects the body from harmful foreign cells.</a:t>
            </a:r>
          </a:p>
          <a:p>
            <a:r>
              <a:rPr lang="en-US" dirty="0" smtClean="0"/>
              <a:t>It prevents harmful cells from entering the body, and kills the cells that do get into the body (</a:t>
            </a:r>
            <a:r>
              <a:rPr lang="en-US" dirty="0" err="1" smtClean="0"/>
              <a:t>InnerBody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760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Spleen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spleen purifies the  blood, and stores blood cells.  (healthline.com) </a:t>
            </a:r>
          </a:p>
          <a:p>
            <a:r>
              <a:rPr lang="en-US" dirty="0" smtClean="0"/>
              <a:t>The spleen recognizes and attacks foreign antibodies and diseases</a:t>
            </a:r>
            <a:r>
              <a:rPr lang="en-US" smtClean="0"/>
              <a:t>, </a:t>
            </a:r>
            <a:r>
              <a:rPr lang="en-US" smtClean="0"/>
              <a:t>it </a:t>
            </a:r>
            <a:r>
              <a:rPr lang="en-US" dirty="0" smtClean="0"/>
              <a:t>plays a valuable role in the immune system by doing this. (healthline.com) </a:t>
            </a:r>
          </a:p>
          <a:p>
            <a:r>
              <a:rPr lang="en-US" dirty="0" smtClean="0"/>
              <a:t>Your spleen saves and stores the useful parts of old cells. (</a:t>
            </a:r>
            <a:r>
              <a:rPr lang="en-US" dirty="0" smtClean="0">
                <a:hlinkClick r:id="rId2"/>
              </a:rPr>
              <a:t>www.chp.edu</a:t>
            </a:r>
            <a:r>
              <a:rPr lang="en-US" dirty="0" smtClean="0"/>
              <a:t>)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44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Skin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skin creates a barrier that makes it difficult for germs and other harmful organisms to enter the body.</a:t>
            </a:r>
          </a:p>
          <a:p>
            <a:r>
              <a:rPr lang="en-US" dirty="0" smtClean="0"/>
              <a:t>It also protects the insides of the body from being invaded by non-living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179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Thymus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Defends the body from fatal pathogens such as bacteria, viruses, and fungi (Inner Body) </a:t>
            </a:r>
          </a:p>
          <a:p>
            <a:r>
              <a:rPr lang="en-US" dirty="0" smtClean="0"/>
              <a:t>Receive immature T Cells and train them to function correctly (</a:t>
            </a:r>
            <a:r>
              <a:rPr lang="en-US" dirty="0" err="1" smtClean="0"/>
              <a:t>InnerBody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910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T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attack only foreign cells (</a:t>
            </a:r>
            <a:r>
              <a:rPr lang="en-US" dirty="0" err="1" smtClean="0"/>
              <a:t>InnerBody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Some direct and regulate immune system responses by communicating with the body’s cells (NIH, 2008).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066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156</TotalTime>
  <Words>334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Immune System </vt:lpstr>
      <vt:lpstr>Function of the Immune System </vt:lpstr>
      <vt:lpstr>Parts of the Immune System </vt:lpstr>
      <vt:lpstr>Function of B Cells  </vt:lpstr>
      <vt:lpstr>Function of Lymph Node </vt:lpstr>
      <vt:lpstr>Function of the Spleen </vt:lpstr>
      <vt:lpstr>Function of the Skin </vt:lpstr>
      <vt:lpstr>Function of the Thymus </vt:lpstr>
      <vt:lpstr>Function of the T Cells </vt:lpstr>
      <vt:lpstr>Functions of the Phagocytes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User</dc:creator>
  <cp:lastModifiedBy>Ava Embrey</cp:lastModifiedBy>
  <cp:revision>16</cp:revision>
  <dcterms:created xsi:type="dcterms:W3CDTF">2014-04-29T19:43:23Z</dcterms:created>
  <dcterms:modified xsi:type="dcterms:W3CDTF">2014-04-30T19:24:29Z</dcterms:modified>
</cp:coreProperties>
</file>