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2FF6-6D94-4279-9803-A85D71770911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F5A57-D7EA-4C20-B02E-0408A220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kidsyogaacademy.com/wp-content/uploads/2012/11/special_needs_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Special Needs Olympics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Chance Meeks,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Muthalali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Neil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Towery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Kalen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Carper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94" name="AutoShape 2" descr="data:image/jpeg;base64,/9j/4AAQSkZJRgABAQAAAQABAAD/2wCEAAkGBxQSEhUUExQUFBUXGBgYGBcYFRQUGhUYGBcXFxUXGBUYHCggGBomHBgVITEhJSksLi4uFx8zODMsNygtLisBCgoKDg0OGxAQGiwkICQsLC0vLDQsLCwsLCwvLCwsLCwtLCwsLCwsLCwsLCwsLCwsLCwsLCwsLCwsLCwsLCwsLP/AABEIAM4A9AMBEQACEQEDEQH/xAAcAAEAAgMBAQEAAAAAAAAAAAAABQYDBAcCAQj/xABCEAACAQIDBQUGBAQEBAcAAAABAgADEQQSIQUGMUFRE2FxgZEHIjJSobEUQsHRIzNicoKi8PFDkrLhFSQ0U2Nzk//EABoBAQACAwEAAAAAAAAAAAAAAAADBAECBQb/xAAyEQACAgEEAQEHBAEFAAMAAAAAAQIDEQQSITEFQRMiMlFhcYGRobHR4RQjM8HwBhU0/9oADAMBAAIRAxEAPwDuMAQBAEAQBAEAQBAEAQBAEAQBAEAQBAEAQBAEAQBAEAQBAEAQBAEAQBAEAQBAEAQBAEAQBAEAQBAEAQBAEAQBAEAQBAEAQBAEAQBAEAQBAEAQBAEAQBAEAQBAEAQBAEAQBAEAQBAKRvB7SKOGrmiKb1Sps7AgAHmBfiRM4GCw7ubxUcbTL0SdNGVtGU946d8NAlpgCAIAgCAIAgCAIAgCAIAgCAIAgCAIAgCAIAgCAIByL2l7z1/xTYenUanTpgA5SVLMRc3I1tYgWkcmWKoJrLK9uxvNiMNXRu0d0LAOjMzBlJ10PA98wpG86k0d9BkpUPsAQDhftF2C+HxTuQTTqsXVuV2N2UnkQb+U3XJtF+hs+yao4xwC3ysjZ+lhqCfO3rD6Ejtc0NTxVJCkjjY28eUBFM3U3vepUFHEWzMbKwGXX5SPtK9drbwzoajSKMd8C7Swc8QBAEAQBAEAQBAEAQBAEAQBAEAre+u9qbPpqcueo98iXtw4sx5CZSCWSlbI9qtQ1QMRTTsybEpmBS/PUnNM7TbadXRgQCNQRceBmpqeoAgHPvaDuX2zNiaRAe3vqfzWFgQeRt9pFasLcWKbVHhlV3V3bK16b1x/DBuR1tqL915QWtq3JNkk7uGkdjwmNp1PgYNbj3eU6FdsLPheSlk2JIZBgHP979rDEE0gAaSnU/MR07p0aKElmXZydTq25Yh0iN3dx34R2ami+9YEcNB3zezTxkiOvWTi+eTo+zcelZMyHxHNT0M504ODwzrVWxsjlG3NCQ5Xvhss4fEl6fBj2gtxRr3t66iUbcRn2dfS3RnXtl9jqGGYlFJ0JUE+JGsuro5L7MkyYEAQBAEAQBAEAQBAEAQBAEAQDkvto2fU7WlXsTTyZL8la5OvS9/pNkbROe7NwjV6iUkF2chR0F+Z7pltI35P0tg6OSmiXvlVVv1sAJoRGaAIBT9ubSNWplUnIpt/d1JnC1uodjcY9I0zyYSNJySY+YHZVYgvTPPTWxnU0+mslBWQZC0yUw+3mpnLXU+NrHzHPylyvWzg9ty/I3YNbeLb4dRSoHMX0JHQ8h3md3TVp+++ilqtRxsh2zGu6oFBmYntMpIA4CwuB3yR6r30l0aLRYrbfZU6LagGXX0c5dlufZdXCkVqLZxb3h3eHMSirY2e7I6TpnT78OSbwe2qdSmXvYjivMHp3ynf/spuXRdqujYsorOLcuxduJP+08xZZKcnNk6LPsXH9otm+JfqORna0eo9rHD7RqyRvrLgPsAQBAEAQBAEAQBAEAEwCoYTf6jVxa4ZFYqzFRVuLFhfgvMaWvM4M4LfMGBAI/btemlFu1UOp0ykA5r8rGQajURog5yJtPRK6ajE5fQwCU2zU1y63FuXS08vbrbJyzk9TXVXCO3BO4DHVlJZXc9eLDzEzVqdQm5Rbf7le6ilrbJL+Cx4DeVTpVGU/MNR6cp1tP5aMuLVj6+hy7vHSXNbz9D3tnaylclJszNzHIfvJtTrIuO2p5b+Rzba5Q4ksGzsjZS0094As3Hu7pPpdMqoc9s0SILHUsjsvQ6eHKef1VXs7ZRJF0Se7OJBzJfX4v0M6vip+64P7mGiYxOGSoLOoYd86k4RmsSWTVrJGbM3dpUKhdbn5QdcvW0lU2oKC6IIaeMZuZMPwM0LBxDE7Yy1HAW4DMB4Am0tf/YV9Gq/+OamXKOubsY8V8LSqDmtj3EaEfSVnJSeUSSpnS/Zz7Rr7Q2ArPnp2Uk+8OXiJHqU7qtjKypUZ7omfamCVcOQo+Gx9OMqamiK07jH0JyK2RRY3qIfeT8vzDmJQ0dcnmcHyvT5mWWShXDgMOf07p2oTU4qSMGabgQBAEAQBAEAQBAEAhd9MWaWBxDrochAPTN7t/rMrsyuzkG4GGNTH0QPytnPgo/e02Zl9HeZoaiAVLbebFVxSTgl/C/5j+k4GsctXeqYdI7Wk26an2ku2QmOwJpOUbiPqDOVqKJUTcJHRpvVsNyJ/cyoL1E0voR4cD+k6/hprEofk5nlIv3Z/gmsXsilU4qAeo0M6d2ipt+KJz69VbX0zBs/YSUnzXLW+G/KRabx8KJuSefkNRqHdhtdEtL5XOUe0bbrpimppYAKtz3kX/aUbqITnuZbpgnHLKpszeGvh6yVQWuOINwGU8R4TeFareYoklGMlg7rsbaaYmilWmbqw8weYPeDLSeSjJNPDN2ZMGrtXEdnRqP8qMfQGayeE2S0Q32xj82jiWytk1cU5WmLkDMb6ShGLk+D3up1FWmipT66Lh7OMc1Gq+FqaZiSoPJ1+IeY+0molh7WcPzVEbK46iH5+z6Ojy2eZNLbT5cPVPSmx/ymZjBTe1+prJ4TOY4HfGpQJyKrE2zZgbW7rHj+80lpK9NNqAqzNZZ0fCVRUFKvT+BwCR0zDn5/aMeqN+iUmxgQBAEAQBAEAQDwtQEkAgkcRcXF+FxygHuAam1cPTqUaiVbdmVIa5tYW1N+UIHFKSLhqrGixYXOVr2a3LUSXGTfslNlb24mhwZnS/w1LsPANxHrM7UxtRbcNv6lVCoRkq27iviDKOutdFTkixpdN7WzD6J3dvZ/Z08zfG+p7hyEreO0zqr3S+KRvrr/AGk9sekRO/QVMlQm17qfuP1mmv0EtROLh+TbR62uiLVj4Kns7ePsKquoLDg3ep4yzofEOh7m+SnrfNRtWyK4OqYPFLVRXQ3VhcGXGsPDIYyUllGaYNhAOFbzMK20qg45qwT0ISV3zIvw92v8HTt6906eKw+VFVaiC6EC3ip7jJpRyipXZtlkoO5O3mwFc0qtxTZsrg/kYaZv3kMJYeGW7q1OO6J2RWBAI1B4GWCgQO/OIyYKr/VZf+Y2+0iueIM6Piob9VH6c/oV/wBluG/nVP7VH1J+4kWnXbOl5+z4Ifdmt7QdntQrpiqWmYi9uTrwPmPtMXR2vciXw98bqpaez0/j/Bedh7SXE0Eqr+Yajow0YesswluWTz+q08qLXW/QxbztbCVz/wDG31FpPQs2R+5Us+FnGsEPiPPMfv8A7SHWv/daLmkS2ZOw7o07YOiDzUnyZiw+hmI/CiGz4mTAmxoIAgCAIAgCAeK75VZugJ9BeAch9nG2HO0LsSTXDhu82Lg/QjzgHYYBA77YgphWAFy5C27jqfoJmPZldnJcXh2RrPTKk6+XWTZ+pudG9nD06mENMqCVYgggG4Oovf8A1pI59mj7Jdt1cN2gqCnlYG/umwPivCRWRVixI3rtlXzFk3NiMontUq2p0V6sx9Bb9ZYo7ZR1r4SK5s3dGrWw3bq2utk6gGx16yR2pSwyCOncq9yNzcrb5wz9lUJ7Njz/ACN18OsW17llGNNfse2XR1EG8pnWPlRrAnoCYBw3dxe32nTNuNYufIlpXj8ResklXg7pLBRKNv3uYuIYV6ZCPwfow5HxEjnHPKJq7XHgmdzaD0qIpO+cJ8JtwHy99pmGcckcnl5PO/Gy3xNAIhtZgx7wAf3iyG5YLGk1MtPZvieNw9nHD4dlY3bOSeXIAfaYrhtWDOs1UtRZul8sErtfApiqD0yQQwsCLGzDUHxBtNpJSWCPT3T09qsj2imbgdvhaz4eqPcYnKQb2cfoR9pFVBw4Ze8jq69ViaWGv4LXvepODrAcStvqJbpkozTZyJrKwc4pbCKpScsP4gJK81sxF/Ajn4yn5TUxhPMe2dDx1LmuekXDd+u1NcqnQWsDqPCQ+OtdkZKXoWtXVDjCLRg6+db2tx0l9rBypw2vBnmDQQBAEAQBAPLrcEHgRb1gHGti4B8FtH+IhK0WbXhmBUhWHXQzKRNTRK14R1LZO36VfQHK3yn9DzhrBvdpbKuX18yH3jH4jGUMPYlV99iDoPHyH1m0eFkr+hg9ouyDUWlUTQq2Q2+VuH1H1mqmoptmY8vBq7o0fwbEsxIcAHu6Gcy3y1SsUfT5lj/TScc+pfVN9ROimmsoqn2ZBzr2o1v4lFeisfUj9pa0/TOdru0i17mpbB0e9b+pvIbfiZa0yxUit7+7u2viaK99RQP8wH3klVuOGV9TpsvdEzezreJqo7Core6LoxHEfKfCaW7W8osURnGOJF1rJmUjqCPWRE5Ttk7rnD4jtEAsPLSRqGHk3csrBaqG0KbkhXViOOVla3oZupJ9GJQlHtYPWNp51K8jMmp8wOGFNbCAbJEAoWPdsW7ZXK0FawUCwqZSQSTz1B+ko2Sc3j0OrUo0RXHvP9jYwFM4Z6ZpZspYI6cQVY/Ge8Gxv4jnEHsawa2P2sXv77T/AOixYbAAVM54y7g5uTfr0g6lSLgi0yYKVtDCBWNuAbL5KLfe85/kqs1qfqmdvRyxBR+mTd3dpq1Rlb5bjiOYlbxksWNfQ11zagmvmWbDYcJcAmx11nabOTOe7szTBoIAgCAIAgGOrUy26E28L8Pr95hvBlLJQt98WWrlOSgD1F/1kkUdrQV4r3fMwbL3cq1aIqoVNybLex0NuM23JcG9mshXPZJE7ujsZ6dSpVqhgxAUA695N+fKaya9Dl6uUJTzDonNti9FvL7zneSeNNL/AN6ken/5EV5cGzqSBcDjPNw0tlkHOK4R0HZGLwyS2Hj7fw24flP6Tp+L1uP9mf4/or6mnPvonp3yicp9q+MC4mmOJ7Ph4sf2liqaiuSlqKZWTWDoe7P/AKSh/wDWn/SJDJ5bZarjtikSNQXBHdNTcitibKWjcgAXgEvAOT7z7br4yoUphvw+ZlUL/wATJxduvIgd45znXWuTwjv6TTQqjul3/GSvLgqqWqIKikXYMARax1IPK0hUi7LY8ptHWdz9qNicKjv8YJViOZXn5ix9Z0qZuccs85q6VVa4ron1kpWDC4tAKTszDGjSVG4rcHxDGUMbVhnTsmpyyjdouAyljlFx9NeHlNXZGHM3hGkk2uCw4XEo/wALAnpwPpLdOort+B5/kpShKPaNh2sCTwGsmNUsvBV0w3ah/wC1m/xHUfUzXUQ31uP0On7T2bj90vwQVPbIw9amx1F/e/tOh+9/Kc7xeknN+1fC9PqS62a2bPU6IHBAINweB6g8DOmcY9QBAEAQBAEA8VqeZSOsw1lGYvDyULH7JqVWrVCQSlierafewm8JZijtVXwgoQ+ZJ7jY4WaiTr8SjqODW+nrNpor+SrxJSRbZGcw0ds/ym8vvKHkv/zS/H8k2n/5EYtgj+Gf7v0Eh8R/wP7m+q+Mhd76D0V7WkpYX1AFypPA2HKRarxqdm+HRd8fKNsvZzeCW3YxFZ6A/ELlf6kciRyM61W7alIq66FMLWqXlGtvBuxSxNQVWHvgAeQJI+83aKieCS2anZqE5DQTJg3SYB5SAemGkAoGydidgArm7oxOmliVCkd40BvOXs2vk7duo9p8PTRv4kLlOYgCxGvhN4wlPiKyV921kzuvswYfDU6YIbixI1BLEsbHmBe3lLtcHCKiynqbfa2uRMCSEAgFe3iZVZbaMdWPdwGluP7Tk+R1Hs2ow7Zc0+WueiEr1SeHH1t+0j03iLtQ99zwv3/T0K+o8jCv3a+X+x4puevTn6T0VGjpojtrjj6+v6nGs1FlrzJkyNoOUKE3DC2vHXTQzzdWstpv9lY8pPHPZ6OuMJKNi+5J7Epe4W6m3kP9Gd6RFqX72Dk+0jaq3QOw9DL9cVGKSDk5csv24W1+0pmgx96nqvel/wBDp4EStfDD3IimsPJbZXIxAEAQBAEAQDR2fTH8S44tY+lprEmtfWPkcgxm06mGxbMlr0nZRcX4Ejx1Em7Rtdc7XlnU91d4FxtHOBlddHXoeo/pP7zRrBXM+8dcJh3Y8Bb7ylr4OdDS+hZ0kHO5RRHbj7SFelUI4K9v8oMj8dU6qsP5lnyendNkU/VEntXbWHw/8+qiEi4UnUjqFGpHlL7kl2c+MZPpGvsbeHDVzanWRmPBdVY+CtYmYjJPo2nCS5aJmbEZgrkKCzEKoBJJNgANSSeQgFdqbZLnPTc5Da3hbjY+cicm3wXo1JRxJEdR3xrAn3KbAHvUnpqDb6Tqf6SOO+Sq4r0JXD740z8aOh7rMPXSRPSy9Ga7TDvHt6i1G1IhqjaAlSCg4s9yOnTmZrDSbpe+uDaEpRfDKkxLC7MW8TL0YxhxFYNm2+yzbjY/36lAm+mdNb25MPqunjK2qhwpGkif2JjmqB1e2dGsbCw7rDyI8pSNCRqOFBJ4AXPgIBQcdi2quzEEXOlgSe4SxVoqYz9q1mXzfp9jl3au2xbOl8l6nwMANJZIPsTe67IxqIVBvZtQCDbQ8fKUrdRCU9kZco6Glqe1uUeGStbY9M6i6nuOnoZz9Roa7pb3lP5l+u11raujcw1HIoXp/vLaylyazlueSgboYNK9bEK4upVgf8TaEd+ku3ScYrBvN4SK/i1qYDEnWxpm4PDMp/QiSZU4ZNsqSOt7Oxq1qSVUN1dQQfGc8gNmAIAgCAIAgGvkCvcfm0PjyP3mOmSZ3Rx8jjO9mGdsdjAqkhDnNuSkLc26Xa/nJEzVGX2ebT7HGLc2RwVboBbMCfAj6zL5B1XeTAfiMNUp3tmA18CD+kgsjmOCfSX+wtVnyMG7eWlSWkqZQo9T1iCwsDVWu2xzbzk5FvtWc4/EZ1Nw5AufygDJbuK2PnIJ9ssU42LCIM1mGo0IN9Dax5GapIkbZ2j2c7wtjMORVN6tIhWPzKRdGPfxH+G/OWYSyjn3Q2y4IH2j7y574WkfdB/isOZH/D8ARr36cjKt93O2J3/F+LUoe1uXfS+nz/o0/Zru8arms9xRS4C3Nqjnlbmo599u+bafMnuK3lK4aZqEHnP7L/JeMTulh2+ENTP9J09GuB5TprUzXfJxtzIvFboVB/Lqqw6MCv1F7yWOqj6ozuImvsTFK12o35XWzf8ATr6yZXVtcMzlEWc2uoHqZLwZPuzNoDD1Uq3+E+9pxB0cDqbXmt2HFpmGWultzDpjcy1kKVVFyDoD/UeRuvP5pysGhK7cx6tTCoysHvcqQRYd477TleUvddagu3/CJ9PXueWae62EzM1Rh8JKjvNtT6H6zp0an2tEX+pzoafZbLPoReIwopu6nSzMBryuSt/K05HkfI3zm6YcfbtlvTaGqC9pPn+ERR3tShXQ0x2gBs+thlNrhep/aT+O8ZZW/aTeOOv7I9T5CL92Kyvn/R0vCYlaqK6EMrC4I5idJrHBmLTWUe6hsD4GYMlE9mYu1c9yfUsZa1PSJbPQkd/t2BjERlOV0YXI/Mh4r+o85XUmlgjTJ/Y2FWlRSmosFFgJqYN2AIAgCAIAgGPEJdSBx4jxGomGbReGco3nUHFVaoBDPlB15BQpHnb7SSHWTqaOhRzJ/gjP/C7ZamUMp6G2YWsQbcL6yNait2urPvIms01c11hnYdkYunWoo1P4CLWPEW0KnvE2ZxrIOEnGRlagBqJg0Kf7Qtj4V0FWrUFCr8KuQzB7XOVkW5PPUDTv4SG5RSy3gu6KF1kttcdxyOshuRZR36+vhK6nE7C8ZqJLpL8/0WbdveQYTDVKdJW7eqdanuhUAuFy6ks2pNyALt3andti9vZLX4WTsUrWtq9Oefv9DDsTZb4qstJL3OrN8qj4mP8ArUkdZWrg5ywjq6rUx01Tsl+F836I7Zs/BJRprSpjKiiwH6nqSdSe+daMVFYR4S22Vs3Ob5ZsTJGIAgHH94aq08RWphtFdteQDG4Ud4vbylx6nEFgkinLCiuTTWnm+EADm3Enznn9R5Z5ags/V/0denxTxm14+hGICxtma1+Atw1J4CaT1dqjnJ1ZeK00Y9fueq1ZqL3FQi+unjztxktOpV8dtsco5V3jZQ9+n0Op7hbwU8RS7MALVpi7Dk1z8Y8TxHK/hL9dca4KMekceectspPtBxLNjay3OVcgty/lqT95bpqgvfS5fqcrU2Sc9rfCK4mHf3SQQGuVJGjAEqSPMEeUmTyV5LCyXTcXb/4duxqH+C50P/tuef8AaefQ69ZHbXnlE+m1G17ZdHRtp1MtGq3yo59FJlZdnTKL7KK5K1Swy58hTvAzXPneSWz3M3m8s6C4uJEaCmNIB6gCAIAgCAIAgFC2zsZq2N7O1lNmLD5DqT4hsw9JunhHQo1KrqfzPG36aYWo1LLakygpbW1xYjXvF/Oc7VaKVliurfvLstaWx2Qy+yO3a2w2Eqe9fsXNm5jl76940v3HwnTksjU0q6PHxI6XWxKKhqMwCBcxa+mW1738JC2kss5EYSlJQiuXwcQ3t222LrFzcINKa/Kvf3niZzZWOcsnutBo46WrYu/V/N/+6Kzma51J8FH3MmSjjPH6lGy3U+0lBSk8P0il+7PVBGzfCxJ6tf6DnNZNNdr9CXTV2ws3OEvq5TT4+yO7bj7vfhKHvfzali5+Xonlr5kyzRXsjz2zzvk9d/qbfd+Fdf3+f4LHJjmiAY8RiEpqWdlRRxZiFA8SYBz7eX2k0iGo4O9SoQQavwonUrfV26ctQbnhMpGUih/g2dc3HnYnj39+t5ydVrPfcF0j03iNNGte0muX19DY2ZtDIDTbgeF+Xce6Ubq8+/E691W5qaNbB1bZ2042/wBpvdFycYoktW5JH2jhTWJJ0HG5+wmXYqltRHJ7Fgkd2sV+Gx1EodCyow/pchD97+U6WgslOD3HlfJ0qFmfmZ97al8ZX/vI9LD9J2q/hR5K/mxl7wGwFxGzaCGwcU86N8rP7x8jfX/tK+9xm2X1SrKUvocz2ojUWanV91lJBH+uVpZ3LGTnKuW7bjkvHs/3nXF02wVYktkIU/PTtYqT8wHqPCUpyi5e6diquyNfvlgw2wOxPuE2mMEjZL0yecGDZpwD1AEAQBAEAQBANXFvlIIGp0v0tr+8Arm+mBNanTYWDKSNeBBH/aR26hUpNrgtabUeybz0yI3X2d2q1sLVBF7VEPHK3wkqf+XSbQ1FdnMGWb9THdGyt/Rlb3lxuJoUxgqhtTVr87kcUAPNOJA/aw01MW48FzTXVV2rUJZz+3+TY3G3TOLYVaw/8up//Uj8o/pHM+XW1aqjLy+i9rvLwrrxS8yf7f5+X6j2k7FFHE50GVaqggAWAZfdYAcB+U+cxqI7ZddknhtW7aNsnlxf7Plf9lRVQDfMftIMtnWdkfVo71uztMYnDUqt7krZv7191/qDOlVLdBNngNXUqrpQXSfH29CUkhXEA/Oe/G32xeLqtmZqQcrSGYlQq+6GVeAzWzec3NiP2aCiuSOIFrgjTX/XlMS4RtBZkkT+G2kAoBA9TPNTozJs9vCjEVh+hq4+sHBOXXSzC+kkpi4vGSeC2vGSOosS1uIJ5nS8tzwlkmljGSYWlVawJUC2munpKO+qJW3QiZt38KzYyiuhJqpw5AMCT6Azr6LDg2jzXmbIytSXohtuuGxNdjzq1D/nadiPSPGzTc39ztmw0thqA6UqY/yCU5ds60FiKRV/aRuomKRaoJWohsbfnToe8cj4zWWcEkMJ5wfdwN3Uw/vBbG3Hn5mYihKWS6ETY1PBWDB7WDJ9gCAIAgCAIAgGLErceBBgEbt6n/C8CP2lPXrNP6Ar+Dqmm6uBwPqOY9Jx6bHXNTME5vDu7Qxyp2l/dIYMtgSvErfoR6X0no+JL6E1dsoJpepL4agtNVRFCqosFAsAByEyRN5Kr7RMMtRKQYA2ZiL+AB+4mHFS7JarJVvMXgpLYVEH8tb8vdXxmFXBehI9Ra+5P9Sx7m7VFBsh0pVDfuRvm7gbAEdwPWb4IZc8nQZg0K7v/tX8NgKzg2Zl7NOuZ/dBHeASf8MyjKOM+zzZK4rH06bi6BXZha+iqQvH+pkmzMskt4MMaZKsNVLKQR0vf9ZqbZ9SNw2IXKSbAjl18JwNRRZGzC6PXaDVe3rS9V2ZEY1CAdFB4cfXrNG1XHC7LzxDn1MWEUFWGnEza2Ti0Jyw0x+Nyaceg6zMaPavggvuhXBzkXv2XbHLO2Lce6oKpfmx+Nh3AXHmek7dcFXBRR4y+12Tcn6nP8Lga2Kct8COxNyONzfRefjErJSNYU11emWfoPZdQGkgHJQPQWm5GZMWtxaAeMHTy8IBtQD4RAAgH2AIAgCAIAgCAfG4QCP2uw/DuzflUk/4df0kOohvrlFBLJB7FKYilU7NgxFmFuuuk5lNDlVODXPaMtNMld3cVdTTPFdR4H9j9xLWgt3Q2PtfwYJiXwVPfh9aY7mPrl/aZRlFa2FgVxGIWm9ytnJsbEWWwPqR6QZMO0sI2GrGm4vzBHBlvoRMmS1bm7fD/wAB2BIv2Z6gfl8QPp4TBho1PafsDF41KNPDhCilnfM4UlrAJYEW0Bf1hMwiA3B2FU2XUrV8aop3QU6dmRy5ZszgBSfkXjbjDHZlxeLo4nH02CDIzrcVALHTK1wL2vy77HSDPoae9fs4q02L4UGpTvcKPjTut+ceGv3mk4KawyajUTpluiyoVqtSgMtSkysL8QVPTUGc2zQNvKZ2YeYT+NEXTxTg2VTc9P8AtJnpN3bFvl8/Ci4bobvUajCpjauVRwpANmb+5gPdHcNfCWK4wrWEcq+6255kdjwGJo5AtIqEAsFAsABwAElzkqNNGnj9kUScwRQe4ARhDLPuCGTQcIMG7Ua8yDLQgGaAfYAgCAIAgCAIAgCAIBjxCBlYEAggj1gFW3T2KuGxFYqCodQMt7rcEm45jjwmsVhm8pZRq7wbVGAxaM6kU6muYajo6keYPn3SjKiVd3tIdPtfyFByXBdUYEAg3B1B6g8J0DQo2/1e1ZRfggPqzftMoyjD7PxmxDNyWkR4FnX9AYZllr3j2MuKpZdA41Ruh6eBmDCZyerjqOHqEPVyVKbWsAwKsp56cQZsbHU90946WOo56bAspyuNRY8jY62PEefSamrIH2lUXPZvYlACL9GPXxH2mUEU3YWCbEV1ppe97k8cq31Y+EGTtYmDUj9s7RWihYjMeQmG8GYrLwcy2jiWr1C7m55dAOQA6Su22XIxSMaU5gyyY2bVK8DJIkMy14PE5hrJCFmzlmTUy05kG1TEAyQD6IB9gCAIAgCAIAgCAIB8MAwCnY3gwVvf3AjE0RTtwa463sRpNJLJvCWGSe6GGqUsJSp1TmZBlB55QTkB7wth5TZdGJPL4KL7St28XXxJqpUtRKqABe4sPeuB3zbIybnsn2OcMaxdmZnyi54ALmNgPP6CMmMnR5gHOPaDuzRr4havZ3YqA1iwzEcCbHjawv3CMjJLbibpU8IWqqpV2XLYM1rXvqCdYBbq3wnS+nA84BQMJsp1rmoQE1v7oC36aLymvOTdtYLrQxfu68RNjQqe8eJ7Q2kciWHBW8kjwT5M9GiTMpGrkSuCwhmyRG2T+Co2m5GyVRNJk1PapMgzKIB7EA+wBAEAQBAEAQBAEAQAYBheAa5wwJuYBuILCAea1MMLGAR9PDCmdIBuLXgGnUo5muYBIUVsIB7aAR9agCYBo1qbC9pgyRGJ2eWOs1aNlLBhTZXdMbTbcblDZ4HKZwa5JGhhbTY1yb9GjMmDaVYB7CwD0BAPsAQBAEAQBAEAQBAEAQBAPJEA+WgHoQAYBhrJeAYFSAZVWAZ0gH1hAMRWAYalK8Awth4B5/DQD2mHgGdKUAyqkA9gQD1AEAQBAEAQBAEAQBAEAQBAEAQD5aALQBaAfCIB5KQAFgHsCAfYB8IgHzLAPmSAfMkA+hIB6AgH2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912938"/>
            <a:ext cx="4714875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UUExQUFBUXGBgYGBcYFRQUGhUYGBcXFxUXGBUYHCggGBomHBgVITEhJSksLi4uFx8zODMsNygtLisBCgoKDg0OGxAQGiwkICQsLC0vLDQsLCwsLCwvLCwsLCwtLCwsLCwsLCwsLCwsLCwsLCwsLCwsLCwsLCwsLCwsLP/AABEIAM4A9AMBEQACEQEDEQH/xAAcAAEAAgMBAQEAAAAAAAAAAAAABQYDBAcCAQj/xABCEAACAQIDBQUGBAQEBAcAAAABAgADEQQSIQUGMUFRE2FxgZEHIjJSobEUQsHRIzNicoKi8PFDkrLhFSQ0U2Nzk//EABoBAQACAwEAAAAAAAAAAAAAAAADBAECBQb/xAAyEQACAgEEAQEHBAEFAAMAAAAAAQIDEQQSITEFQRMiMlFhcYGRobHR4RQjM8HwBhU0/9oADAMBAAIRAxEAPwDuMAQBAEAQBAEAQBAEAQBAEAQBAEAQBAEAQBAEAQBAEAQBAEAQBAEAQBAEAQBAEAQBAEAQBAEAQBAEAQBAEAQBAEAQBAEAQBAEAQBAEAQBAEAQBAEAQBAEAQBAEAQBAEAQBAEAQBAKRvB7SKOGrmiKb1Sps7AgAHmBfiRM4GCw7ubxUcbTL0SdNGVtGU946d8NAlpgCAIAgCAIAgCAIAgCAIAgCAIAgCAIAgCAIAgCAIByL2l7z1/xTYenUanTpgA5SVLMRc3I1tYgWkcmWKoJrLK9uxvNiMNXRu0d0LAOjMzBlJ10PA98wpG86k0d9BkpUPsAQDhftF2C+HxTuQTTqsXVuV2N2UnkQb+U3XJtF+hs+yao4xwC3ysjZ+lhqCfO3rD6Ejtc0NTxVJCkjjY28eUBFM3U3vepUFHEWzMbKwGXX5SPtK9drbwzoajSKMd8C7Swc8QBAEAQBAEAQBAEAQBAEAQBAEAre+u9qbPpqcueo98iXtw4sx5CZSCWSlbI9qtQ1QMRTTsybEpmBS/PUnNM7TbadXRgQCNQRceBmpqeoAgHPvaDuX2zNiaRAe3vqfzWFgQeRt9pFasLcWKbVHhlV3V3bK16b1x/DBuR1tqL915QWtq3JNkk7uGkdjwmNp1PgYNbj3eU6FdsLPheSlk2JIZBgHP979rDEE0gAaSnU/MR07p0aKElmXZydTq25Yh0iN3dx34R2ami+9YEcNB3zezTxkiOvWTi+eTo+zcelZMyHxHNT0M504ODwzrVWxsjlG3NCQ5Xvhss4fEl6fBj2gtxRr3t66iUbcRn2dfS3RnXtl9jqGGYlFJ0JUE+JGsuro5L7MkyYEAQBAEAQBAEAQBAEAQBAEAQDkvto2fU7WlXsTTyZL8la5OvS9/pNkbROe7NwjV6iUkF2chR0F+Z7pltI35P0tg6OSmiXvlVVv1sAJoRGaAIBT9ubSNWplUnIpt/d1JnC1uodjcY9I0zyYSNJySY+YHZVYgvTPPTWxnU0+mslBWQZC0yUw+3mpnLXU+NrHzHPylyvWzg9ty/I3YNbeLb4dRSoHMX0JHQ8h3md3TVp+++ilqtRxsh2zGu6oFBmYntMpIA4CwuB3yR6r30l0aLRYrbfZU6LagGXX0c5dlufZdXCkVqLZxb3h3eHMSirY2e7I6TpnT78OSbwe2qdSmXvYjivMHp3ynf/spuXRdqujYsorOLcuxduJP+08xZZKcnNk6LPsXH9otm+JfqORna0eo9rHD7RqyRvrLgPsAQBAEAQBAEAQBAEAEwCoYTf6jVxa4ZFYqzFRVuLFhfgvMaWvM4M4LfMGBAI/btemlFu1UOp0ykA5r8rGQajURog5yJtPRK6ajE5fQwCU2zU1y63FuXS08vbrbJyzk9TXVXCO3BO4DHVlJZXc9eLDzEzVqdQm5Rbf7le6ilrbJL+Cx4DeVTpVGU/MNR6cp1tP5aMuLVj6+hy7vHSXNbz9D3tnaylclJszNzHIfvJtTrIuO2p5b+Rzba5Q4ksGzsjZS0094As3Hu7pPpdMqoc9s0SILHUsjsvQ6eHKef1VXs7ZRJF0Se7OJBzJfX4v0M6vip+64P7mGiYxOGSoLOoYd86k4RmsSWTVrJGbM3dpUKhdbn5QdcvW0lU2oKC6IIaeMZuZMPwM0LBxDE7Yy1HAW4DMB4Am0tf/YV9Gq/+OamXKOubsY8V8LSqDmtj3EaEfSVnJSeUSSpnS/Zz7Rr7Q2ArPnp2Uk+8OXiJHqU7qtjKypUZ7omfamCVcOQo+Gx9OMqamiK07jH0JyK2RRY3qIfeT8vzDmJQ0dcnmcHyvT5mWWShXDgMOf07p2oTU4qSMGabgQBAEAQBAEAQBAEAhd9MWaWBxDrochAPTN7t/rMrsyuzkG4GGNTH0QPytnPgo/e02Zl9HeZoaiAVLbebFVxSTgl/C/5j+k4GsctXeqYdI7Wk26an2ku2QmOwJpOUbiPqDOVqKJUTcJHRpvVsNyJ/cyoL1E0voR4cD+k6/hprEofk5nlIv3Z/gmsXsilU4qAeo0M6d2ipt+KJz69VbX0zBs/YSUnzXLW+G/KRabx8KJuSefkNRqHdhtdEtL5XOUe0bbrpimppYAKtz3kX/aUbqITnuZbpgnHLKpszeGvh6yVQWuOINwGU8R4TeFareYoklGMlg7rsbaaYmilWmbqw8weYPeDLSeSjJNPDN2ZMGrtXEdnRqP8qMfQGayeE2S0Q32xj82jiWytk1cU5WmLkDMb6ShGLk+D3up1FWmipT66Lh7OMc1Gq+FqaZiSoPJ1+IeY+0molh7WcPzVEbK46iH5+z6Ojy2eZNLbT5cPVPSmx/ymZjBTe1+prJ4TOY4HfGpQJyKrE2zZgbW7rHj+80lpK9NNqAqzNZZ0fCVRUFKvT+BwCR0zDn5/aMeqN+iUmxgQBAEAQBAEAQDwtQEkAgkcRcXF+FxygHuAam1cPTqUaiVbdmVIa5tYW1N+UIHFKSLhqrGixYXOVr2a3LUSXGTfslNlb24mhwZnS/w1LsPANxHrM7UxtRbcNv6lVCoRkq27iviDKOutdFTkixpdN7WzD6J3dvZ/Z08zfG+p7hyEreO0zqr3S+KRvrr/AGk9sekRO/QVMlQm17qfuP1mmv0EtROLh+TbR62uiLVj4Kns7ePsKquoLDg3ep4yzofEOh7m+SnrfNRtWyK4OqYPFLVRXQ3VhcGXGsPDIYyUllGaYNhAOFbzMK20qg45qwT0ISV3zIvw92v8HTt6906eKw+VFVaiC6EC3ip7jJpRyipXZtlkoO5O3mwFc0qtxTZsrg/kYaZv3kMJYeGW7q1OO6J2RWBAI1B4GWCgQO/OIyYKr/VZf+Y2+0iueIM6Piob9VH6c/oV/wBluG/nVP7VH1J+4kWnXbOl5+z4Ifdmt7QdntQrpiqWmYi9uTrwPmPtMXR2vciXw98bqpaez0/j/Bedh7SXE0Eqr+Yajow0YesswluWTz+q08qLXW/QxbztbCVz/wDG31FpPQs2R+5Us+FnGsEPiPPMfv8A7SHWv/daLmkS2ZOw7o07YOiDzUnyZiw+hmI/CiGz4mTAmxoIAgCAIAgCAeK75VZugJ9BeAch9nG2HO0LsSTXDhu82Lg/QjzgHYYBA77YgphWAFy5C27jqfoJmPZldnJcXh2RrPTKk6+XWTZ+pudG9nD06mENMqCVYgggG4Oovf8A1pI59mj7Jdt1cN2gqCnlYG/umwPivCRWRVixI3rtlXzFk3NiMontUq2p0V6sx9Bb9ZYo7ZR1r4SK5s3dGrWw3bq2utk6gGx16yR2pSwyCOncq9yNzcrb5wz9lUJ7Njz/ACN18OsW17llGNNfse2XR1EG8pnWPlRrAnoCYBw3dxe32nTNuNYufIlpXj8ResklXg7pLBRKNv3uYuIYV6ZCPwfow5HxEjnHPKJq7XHgmdzaD0qIpO+cJ8JtwHy99pmGcckcnl5PO/Gy3xNAIhtZgx7wAf3iyG5YLGk1MtPZvieNw9nHD4dlY3bOSeXIAfaYrhtWDOs1UtRZul8sErtfApiqD0yQQwsCLGzDUHxBtNpJSWCPT3T09qsj2imbgdvhaz4eqPcYnKQb2cfoR9pFVBw4Ze8jq69ViaWGv4LXvepODrAcStvqJbpkozTZyJrKwc4pbCKpScsP4gJK81sxF/Ajn4yn5TUxhPMe2dDx1LmuekXDd+u1NcqnQWsDqPCQ+OtdkZKXoWtXVDjCLRg6+db2tx0l9rBypw2vBnmDQQBAEAQBAPLrcEHgRb1gHGti4B8FtH+IhK0WbXhmBUhWHXQzKRNTRK14R1LZO36VfQHK3yn9DzhrBvdpbKuX18yH3jH4jGUMPYlV99iDoPHyH1m0eFkr+hg9ouyDUWlUTQq2Q2+VuH1H1mqmoptmY8vBq7o0fwbEsxIcAHu6Gcy3y1SsUfT5lj/TScc+pfVN9ROimmsoqn2ZBzr2o1v4lFeisfUj9pa0/TOdru0i17mpbB0e9b+pvIbfiZa0yxUit7+7u2viaK99RQP8wH3klVuOGV9TpsvdEzezreJqo7Core6LoxHEfKfCaW7W8osURnGOJF1rJmUjqCPWRE5Ttk7rnD4jtEAsPLSRqGHk3csrBaqG0KbkhXViOOVla3oZupJ9GJQlHtYPWNp51K8jMmp8wOGFNbCAbJEAoWPdsW7ZXK0FawUCwqZSQSTz1B+ko2Sc3j0OrUo0RXHvP9jYwFM4Z6ZpZspYI6cQVY/Ge8Gxv4jnEHsawa2P2sXv77T/AOixYbAAVM54y7g5uTfr0g6lSLgi0yYKVtDCBWNuAbL5KLfe85/kqs1qfqmdvRyxBR+mTd3dpq1Rlb5bjiOYlbxksWNfQ11zagmvmWbDYcJcAmx11nabOTOe7szTBoIAgCAIAgGOrUy26E28L8Pr95hvBlLJQt98WWrlOSgD1F/1kkUdrQV4r3fMwbL3cq1aIqoVNybLex0NuM23JcG9mshXPZJE7ujsZ6dSpVqhgxAUA695N+fKaya9Dl6uUJTzDonNti9FvL7zneSeNNL/AN6ken/5EV5cGzqSBcDjPNw0tlkHOK4R0HZGLwyS2Hj7fw24flP6Tp+L1uP9mf4/or6mnPvonp3yicp9q+MC4mmOJ7Ph4sf2liqaiuSlqKZWTWDoe7P/AKSh/wDWn/SJDJ5bZarjtikSNQXBHdNTcitibKWjcgAXgEvAOT7z7br4yoUphvw+ZlUL/wATJxduvIgd45znXWuTwjv6TTQqjul3/GSvLgqqWqIKikXYMARax1IPK0hUi7LY8ptHWdz9qNicKjv8YJViOZXn5ix9Z0qZuccs85q6VVa4ron1kpWDC4tAKTszDGjSVG4rcHxDGUMbVhnTsmpyyjdouAyljlFx9NeHlNXZGHM3hGkk2uCw4XEo/wALAnpwPpLdOort+B5/kpShKPaNh2sCTwGsmNUsvBV0w3ah/wC1m/xHUfUzXUQ31uP0On7T2bj90vwQVPbIw9amx1F/e/tOh+9/Kc7xeknN+1fC9PqS62a2bPU6IHBAINweB6g8DOmcY9QBAEAQBAEA8VqeZSOsw1lGYvDyULH7JqVWrVCQSlierafewm8JZijtVXwgoQ+ZJ7jY4WaiTr8SjqODW+nrNpor+SrxJSRbZGcw0ds/ym8vvKHkv/zS/H8k2n/5EYtgj+Gf7v0Eh8R/wP7m+q+Mhd76D0V7WkpYX1AFypPA2HKRarxqdm+HRd8fKNsvZzeCW3YxFZ6A/ELlf6kciRyM61W7alIq66FMLWqXlGtvBuxSxNQVWHvgAeQJI+83aKieCS2anZqE5DQTJg3SYB5SAemGkAoGydidgArm7oxOmliVCkd40BvOXs2vk7duo9p8PTRv4kLlOYgCxGvhN4wlPiKyV921kzuvswYfDU6YIbixI1BLEsbHmBe3lLtcHCKiynqbfa2uRMCSEAgFe3iZVZbaMdWPdwGluP7Tk+R1Hs2ow7Zc0+WueiEr1SeHH1t+0j03iLtQ99zwv3/T0K+o8jCv3a+X+x4puevTn6T0VGjpojtrjj6+v6nGs1FlrzJkyNoOUKE3DC2vHXTQzzdWstpv9lY8pPHPZ6OuMJKNi+5J7Epe4W6m3kP9Gd6RFqX72Dk+0jaq3QOw9DL9cVGKSDk5csv24W1+0pmgx96nqvel/wBDp4EStfDD3IimsPJbZXIxAEAQBAEAQDR2fTH8S44tY+lprEmtfWPkcgxm06mGxbMlr0nZRcX4Ejx1Em7Rtdc7XlnU91d4FxtHOBlddHXoeo/pP7zRrBXM+8dcJh3Y8Bb7ylr4OdDS+hZ0kHO5RRHbj7SFelUI4K9v8oMj8dU6qsP5lnyendNkU/VEntXbWHw/8+qiEi4UnUjqFGpHlL7kl2c+MZPpGvsbeHDVzanWRmPBdVY+CtYmYjJPo2nCS5aJmbEZgrkKCzEKoBJJNgANSSeQgFdqbZLnPTc5Da3hbjY+cicm3wXo1JRxJEdR3xrAn3KbAHvUnpqDb6Tqf6SOO+Sq4r0JXD740z8aOh7rMPXSRPSy9Ga7TDvHt6i1G1IhqjaAlSCg4s9yOnTmZrDSbpe+uDaEpRfDKkxLC7MW8TL0YxhxFYNm2+yzbjY/36lAm+mdNb25MPqunjK2qhwpGkif2JjmqB1e2dGsbCw7rDyI8pSNCRqOFBJ4AXPgIBQcdi2quzEEXOlgSe4SxVoqYz9q1mXzfp9jl3au2xbOl8l6nwMANJZIPsTe67IxqIVBvZtQCDbQ8fKUrdRCU9kZco6Glqe1uUeGStbY9M6i6nuOnoZz9Roa7pb3lP5l+u11raujcw1HIoXp/vLaylyazlueSgboYNK9bEK4upVgf8TaEd+ku3ScYrBvN4SK/i1qYDEnWxpm4PDMp/QiSZU4ZNsqSOt7Oxq1qSVUN1dQQfGc8gNmAIAgCAIAgGvkCvcfm0PjyP3mOmSZ3Rx8jjO9mGdsdjAqkhDnNuSkLc26Xa/nJEzVGX2ebT7HGLc2RwVboBbMCfAj6zL5B1XeTAfiMNUp3tmA18CD+kgsjmOCfSX+wtVnyMG7eWlSWkqZQo9T1iCwsDVWu2xzbzk5FvtWc4/EZ1Nw5AufygDJbuK2PnIJ9ssU42LCIM1mGo0IN9Dax5GapIkbZ2j2c7wtjMORVN6tIhWPzKRdGPfxH+G/OWYSyjn3Q2y4IH2j7y574WkfdB/isOZH/D8ARr36cjKt93O2J3/F+LUoe1uXfS+nz/o0/Zru8arms9xRS4C3Nqjnlbmo599u+bafMnuK3lK4aZqEHnP7L/JeMTulh2+ENTP9J09GuB5TprUzXfJxtzIvFboVB/Lqqw6MCv1F7yWOqj6ozuImvsTFK12o35XWzf8ATr6yZXVtcMzlEWc2uoHqZLwZPuzNoDD1Uq3+E+9pxB0cDqbXmt2HFpmGWultzDpjcy1kKVVFyDoD/UeRuvP5pysGhK7cx6tTCoysHvcqQRYd477TleUvddagu3/CJ9PXueWae62EzM1Rh8JKjvNtT6H6zp0an2tEX+pzoafZbLPoReIwopu6nSzMBryuSt/K05HkfI3zm6YcfbtlvTaGqC9pPn+ERR3tShXQ0x2gBs+thlNrhep/aT+O8ZZW/aTeOOv7I9T5CL92Kyvn/R0vCYlaqK6EMrC4I5idJrHBmLTWUe6hsD4GYMlE9mYu1c9yfUsZa1PSJbPQkd/t2BjERlOV0YXI/Mh4r+o85XUmlgjTJ/Y2FWlRSmosFFgJqYN2AIAgCAIAgGPEJdSBx4jxGomGbReGco3nUHFVaoBDPlB15BQpHnb7SSHWTqaOhRzJ/gjP/C7ZamUMp6G2YWsQbcL6yNait2urPvIms01c11hnYdkYunWoo1P4CLWPEW0KnvE2ZxrIOEnGRlagBqJg0Kf7Qtj4V0FWrUFCr8KuQzB7XOVkW5PPUDTv4SG5RSy3gu6KF1kttcdxyOshuRZR36+vhK6nE7C8ZqJLpL8/0WbdveQYTDVKdJW7eqdanuhUAuFy6ks2pNyALt3andti9vZLX4WTsUrWtq9Oefv9DDsTZb4qstJL3OrN8qj4mP8ArUkdZWrg5ywjq6rUx01Tsl+F836I7Zs/BJRprSpjKiiwH6nqSdSe+daMVFYR4S22Vs3Ob5ZsTJGIAgHH94aq08RWphtFdteQDG4Ud4vbylx6nEFgkinLCiuTTWnm+EADm3Enznn9R5Z5ags/V/0denxTxm14+hGICxtma1+Atw1J4CaT1dqjnJ1ZeK00Y9fueq1ZqL3FQi+unjztxktOpV8dtsco5V3jZQ9+n0Op7hbwU8RS7MALVpi7Dk1z8Y8TxHK/hL9dca4KMekceectspPtBxLNjay3OVcgty/lqT95bpqgvfS5fqcrU2Sc9rfCK4mHf3SQQGuVJGjAEqSPMEeUmTyV5LCyXTcXb/4duxqH+C50P/tuef8AaefQ69ZHbXnlE+m1G17ZdHRtp1MtGq3yo59FJlZdnTKL7KK5K1Swy58hTvAzXPneSWz3M3m8s6C4uJEaCmNIB6gCAIAgCAIAgFC2zsZq2N7O1lNmLD5DqT4hsw9JunhHQo1KrqfzPG36aYWo1LLakygpbW1xYjXvF/Oc7VaKVliurfvLstaWx2Qy+yO3a2w2Eqe9fsXNm5jl76940v3HwnTksjU0q6PHxI6XWxKKhqMwCBcxa+mW1738JC2kss5EYSlJQiuXwcQ3t222LrFzcINKa/Kvf3niZzZWOcsnutBo46WrYu/V/N/+6Kzma51J8FH3MmSjjPH6lGy3U+0lBSk8P0il+7PVBGzfCxJ6tf6DnNZNNdr9CXTV2ws3OEvq5TT4+yO7bj7vfhKHvfzali5+Xonlr5kyzRXsjz2zzvk9d/qbfd+Fdf3+f4LHJjmiAY8RiEpqWdlRRxZiFA8SYBz7eX2k0iGo4O9SoQQavwonUrfV26ctQbnhMpGUih/g2dc3HnYnj39+t5ydVrPfcF0j03iNNGte0muX19DY2ZtDIDTbgeF+Xce6Ubq8+/E691W5qaNbB1bZ2042/wBpvdFycYoktW5JH2jhTWJJ0HG5+wmXYqltRHJ7Fgkd2sV+Gx1EodCyow/pchD97+U6WgslOD3HlfJ0qFmfmZ97al8ZX/vI9LD9J2q/hR5K/mxl7wGwFxGzaCGwcU86N8rP7x8jfX/tK+9xm2X1SrKUvocz2ojUWanV91lJBH+uVpZ3LGTnKuW7bjkvHs/3nXF02wVYktkIU/PTtYqT8wHqPCUpyi5e6diquyNfvlgw2wOxPuE2mMEjZL0yecGDZpwD1AEAQBAEAQBANXFvlIIGp0v0tr+8Arm+mBNanTYWDKSNeBBH/aR26hUpNrgtabUeybz0yI3X2d2q1sLVBF7VEPHK3wkqf+XSbQ1FdnMGWb9THdGyt/Rlb3lxuJoUxgqhtTVr87kcUAPNOJA/aw01MW48FzTXVV2rUJZz+3+TY3G3TOLYVaw/8up//Uj8o/pHM+XW1aqjLy+i9rvLwrrxS8yf7f5+X6j2k7FFHE50GVaqggAWAZfdYAcB+U+cxqI7ZddknhtW7aNsnlxf7Plf9lRVQDfMftIMtnWdkfVo71uztMYnDUqt7krZv7191/qDOlVLdBNngNXUqrpQXSfH29CUkhXEA/Oe/G32xeLqtmZqQcrSGYlQq+6GVeAzWzec3NiP2aCiuSOIFrgjTX/XlMS4RtBZkkT+G2kAoBA9TPNTozJs9vCjEVh+hq4+sHBOXXSzC+kkpi4vGSeC2vGSOosS1uIJ5nS8tzwlkmljGSYWlVawJUC2munpKO+qJW3QiZt38KzYyiuhJqpw5AMCT6Azr6LDg2jzXmbIytSXohtuuGxNdjzq1D/nadiPSPGzTc39ztmw0thqA6UqY/yCU5ds60FiKRV/aRuomKRaoJWohsbfnToe8cj4zWWcEkMJ5wfdwN3Uw/vBbG3Hn5mYihKWS6ETY1PBWDB7WDJ9gCAIAgCAIAgGLErceBBgEbt6n/C8CP2lPXrNP6Ar+Dqmm6uBwPqOY9Jx6bHXNTME5vDu7Qxyp2l/dIYMtgSvErfoR6X0no+JL6E1dsoJpepL4agtNVRFCqosFAsAByEyRN5Kr7RMMtRKQYA2ZiL+AB+4mHFS7JarJVvMXgpLYVEH8tb8vdXxmFXBehI9Ra+5P9Sx7m7VFBsh0pVDfuRvm7gbAEdwPWb4IZc8nQZg0K7v/tX8NgKzg2Zl7NOuZ/dBHeASf8MyjKOM+zzZK4rH06bi6BXZha+iqQvH+pkmzMskt4MMaZKsNVLKQR0vf9ZqbZ9SNw2IXKSbAjl18JwNRRZGzC6PXaDVe3rS9V2ZEY1CAdFB4cfXrNG1XHC7LzxDn1MWEUFWGnEza2Ti0Jyw0x+Nyaceg6zMaPavggvuhXBzkXv2XbHLO2Lce6oKpfmx+Nh3AXHmek7dcFXBRR4y+12Tcn6nP8Lga2Kct8COxNyONzfRefjErJSNYU11emWfoPZdQGkgHJQPQWm5GZMWtxaAeMHTy8IBtQD4RAAgH2AIAgCAIAgCAfG4QCP2uw/DuzflUk/4df0kOohvrlFBLJB7FKYilU7NgxFmFuuuk5lNDlVODXPaMtNMld3cVdTTPFdR4H9j9xLWgt3Q2PtfwYJiXwVPfh9aY7mPrl/aZRlFa2FgVxGIWm9ytnJsbEWWwPqR6QZMO0sI2GrGm4vzBHBlvoRMmS1bm7fD/wAB2BIv2Z6gfl8QPp4TBho1PafsDF41KNPDhCilnfM4UlrAJYEW0Bf1hMwiA3B2FU2XUrV8aop3QU6dmRy5ZszgBSfkXjbjDHZlxeLo4nH02CDIzrcVALHTK1wL2vy77HSDPoae9fs4q02L4UGpTvcKPjTut+ceGv3mk4KawyajUTpluiyoVqtSgMtSkysL8QVPTUGc2zQNvKZ2YeYT+NEXTxTg2VTc9P8AtJnpN3bFvl8/Ci4bobvUajCpjauVRwpANmb+5gPdHcNfCWK4wrWEcq+6255kdjwGJo5AtIqEAsFAsABwAElzkqNNGnj9kUScwRQe4ARhDLPuCGTQcIMG7Ua8yDLQgGaAfYAgCAIAgCAIAgCAIBjxCBlYEAggj1gFW3T2KuGxFYqCodQMt7rcEm45jjwmsVhm8pZRq7wbVGAxaM6kU6muYajo6keYPn3SjKiVd3tIdPtfyFByXBdUYEAg3B1B6g8J0DQo2/1e1ZRfggPqzftMoyjD7PxmxDNyWkR4FnX9AYZllr3j2MuKpZdA41Ruh6eBmDCZyerjqOHqEPVyVKbWsAwKsp56cQZsbHU90946WOo56bAspyuNRY8jY62PEefSamrIH2lUXPZvYlACL9GPXxH2mUEU3YWCbEV1ppe97k8cq31Y+EGTtYmDUj9s7RWihYjMeQmG8GYrLwcy2jiWr1C7m55dAOQA6Su22XIxSMaU5gyyY2bVK8DJIkMy14PE5hrJCFmzlmTUy05kG1TEAyQD6IB9gCAIAgCAIAgCAIB8MAwCnY3gwVvf3AjE0RTtwa463sRpNJLJvCWGSe6GGqUsJSp1TmZBlB55QTkB7wth5TZdGJPL4KL7St28XXxJqpUtRKqABe4sPeuB3zbIybnsn2OcMaxdmZnyi54ALmNgPP6CMmMnR5gHOPaDuzRr4havZ3YqA1iwzEcCbHjawv3CMjJLbibpU8IWqqpV2XLYM1rXvqCdYBbq3wnS+nA84BQMJsp1rmoQE1v7oC36aLymvOTdtYLrQxfu68RNjQqe8eJ7Q2kciWHBW8kjwT5M9GiTMpGrkSuCwhmyRG2T+Co2m5GyVRNJk1PapMgzKIB7EA+wBAEAQBAEAQBAEAQAYBheAa5wwJuYBuILCAea1MMLGAR9PDCmdIBuLXgGnUo5muYBIUVsIB7aAR9agCYBo1qbC9pgyRGJ2eWOs1aNlLBhTZXdMbTbcblDZ4HKZwa5JGhhbTY1yb9GjMmDaVYB7CwD0BAPsAQBAEAQBAEAQBAEAQBAPJEA+WgHoQAYBhrJeAYFSAZVWAZ0gH1hAMRWAYalK8Awth4B5/DQD2mHgGdKUAyqkA9gQD1AEAQBAEAQBAEAQBAEAQBAEAQD5aALQBaAfCIB5KQAFgHsCAfYB8IgHzLAPmSAfMkA+hIB6AgH2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912938"/>
            <a:ext cx="4714875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kedavislaw.com/blog/wp-content/uploads/2013/10/special-nee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1114"/>
            <a:ext cx="3962400" cy="47268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534400" cy="4572000"/>
          </a:xfrm>
        </p:spPr>
        <p:txBody>
          <a:bodyPr>
            <a:normAutofit lnSpcReduction="10000"/>
          </a:bodyPr>
          <a:lstStyle/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meant to improve special needs awareness in Owensboro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plan is to hold a Special Needs Olympics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handing out brochures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interviewing participants</a:t>
            </a:r>
          </a:p>
          <a:p>
            <a:pPr algn="l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16" descr="http://catholicmom.com/wp/wp-content/uploads/2009/01/01_05_09_spec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Project Description Cont.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4724400"/>
          </a:xfrm>
        </p:spPr>
        <p:txBody>
          <a:bodyPr>
            <a:normAutofit/>
          </a:bodyPr>
          <a:lstStyle/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will be door prizes awarded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prizes are t-shirts and water bottles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be a booth taking donations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donations will be sent to charities and special needs organizations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48" name="AutoShape 4" descr="data:image/jpeg;base64,/9j/4AAQSkZJRgABAQAAAQABAAD/2wCEAAkGBhQSERQUEhQVFBUWFBcUFRcXFxUVFRgWFBcXFRUVGBUXHCYeFxojGRUVHy8gIygpLCwsFR8xNTAqNScrLCkBCQoKDgwOGg8PGjQkHyQtLCwpLDQpLCwqNCwsLCwtLCosLCwsLCwsLCwsLCwsLCwsLCwsLCwsLCwpKiksLCwsLP/AABEIAOAA4QMBIgACEQEDEQH/xAAcAAABBQEBAQAAAAAAAAAAAAAAAwQFBgcBAgj/xABFEAACAAQDBAcEBwcDAwUBAAABAgADBBEFEiEGMUFRBxMiYXGBkTJSobEUI0JicoLBM0OSstHh8KLC8RVjcyRUg5PSFv/EABsBAAIDAQEBAAAAAAAAAAAAAAAEAgMFAQYH/8QAMREAAgIBAwIFAwMEAgMAAAAAAQIAAxEEEiExQQUTIlFhMnGRgaHRFCNC4bHwFYLB/9oADAMBAAIRAxEAPwDcYII5BCdgggghCCCCCEIIIIIQgggghCCCCCETqJwRSzaBQST3DWG+GYmk9M6Xtcg30II/5Eecbl5qeaP+23yiF2FmdiavJw38Sgf7YSe9l1C1diDGkpDUNZ3BEj/pLf8AUt5/a5Py2tbwi7iM/kTb4gp51Df7hF5q6kS0Z23KCfSFfDn9NjE/5GMa5fVWAP8AETwuKSjMMoOM4+z8fXuh3FB2UlNMqw5+yGmMe9tAPifSL9DWi1DaisuRjk4+0X1VAocIDnjn7wgggh2KwgggghCCCCCEIIIIIQgggghCCCCCEIIIIIQgjkdghOQglfLLtLDoXUXZAwLAHcSu8QuYxrbbCJ2H130qSxAmTDMlvvs7avKbmDrpxHhFdjlBnEd0emXUsU3YOOPk+02aMsG3lTIxSZLqHBkdeZRSwARGNpTg79xQm5O890XjZTaZK2nWYtg47M1L3KPxHhxB4iKB0wYQBOlTgNJqGW/4k1XzKsf4YruY7Qyxvw2pTe2nuXkgj7EczWRHYruwWP8A0uiR2N5ifVTfxpbX8wyt+aLFF4ORmZVlZrYo3UTxOnBVLMQABck7gBHmmqlmKGRgyncRujlVTh0ZG3MCD4GKVKqJuHzip7Usm5HvD3l5MOI/sYU1GpNDKWHpPU+x/iX0UC5SFPqHQe4l1rVvLcc1YeoMUzYmptPZffl380I/Rj6Rb6KuScgdDmU/4QRwMZ/hlUJFSrH2ULqba6WI+doR11gW6m3PHPP4jekQtVbXjnj9p7wftVknvmlvQM0Tu2mI2VZQO/tt+Ebh5nXyiu4RVrLqEmPfKucm2puVIA+MI4pVtUztPamuFUcgbBR5CMyu7bpjWp9TN+3+5pPRu1Aduij9+ZathKa0l5h/ePp+FNB8c0WiEKSlEuWqL7KqFHgNIXj0+nq8qsJ7Tz19nm2F/eEEJzZ2UR7BiwOCSveU4nYI5eG82cb2EQttFY5nQMxzBHlmtHmVOvEjYoYKTzDEUgggic5CCCCCEIIIIIQgggghCCCCCEp/SJtBVUaSZlOFyZyJpZcw1AyA8gTcX52hbD8Tp8Xo3QixIAmJpnlvwYeeob+4iyVVKsxGSYoZGBVlIuCDvBEY9tNs3OwqoFRSswlE2R95S++VM95TwJ36cQCaLCVOeo7zX0aVahBWPTYOVPv8feRdLV1GFVre8hyzF3LNl7wfMag8DpzEaHt3krcK6+ScwXJPQ8QBo/gQpa47or1VVy8ZlCwWVXylNkv2ZybyFY7+djqp7jcwOzO1z0kuokOjPLmI4CGwMuaQVNwdwO5hwK7t8LghQVP0npNh6nvZb1GLUI3D3/0f5EnOiDFslROpzumoJqcs0vst5lWX+CNaj5uw6uenmyp0s9uUwYcAbaMp7mUkecfQGAY7Lq5CTpR0Yai4ujcUbkQYu07ZXEzfG9MUu80dD/zKp0i7dNTf+npzacVzO9r9Wp3WvpnNvIa8RDfo8pp1ZSTWqneYjTD1DOczgrcTGDHXLm0sfdPCM/2uqDOrakrvee0tfEESl/lEbzhOHrIkS5SABZaKgA7haIqPOJ3dOmJLWImj09aIPUcEnv8A97SiT1nUkx0Dlb6m1rMODa7j8dIinngRbNuZHaltzVl9LEfMxQahrNpv5748xqKdlxqzwOn68x/SMLaxZjk9f0knJe4vD3Z2zV0jUaFj6I0MpEuyjnb/AJj1JXJNSaujIwYfqPMXHnFNDqloY9AZdapdGUdwZq0yaFBLEAAXJOgHnEHUbZyFNhnfvUAD/URFWx7aVp2h7KDcoN7nmTxh1g+xsycA88mUvBBbORzJ3L4Wv4Rutrrr326Yce5mEuiqpTfqDj4lop8VSol5pd9CVIOhBteJGma6Ke4QypcJlyJeSWthe5uSSSeJJ3wvSuFSx4E/MmG6iyWnzCMkDMzrNp+jpniKz5loSpRvY8d3h/eEppzMF56k8hHuonADu3ADjytEDZljYf8A1E5t4xOVE4mwGpOgH6w5kSso7+J74SpKcjtN7R+A5QrMngRdUgT+7Z1M4xzwIrBCEifmv3QteGkcONwkCMTsEcgic5OwRyOwQhBBBBCEEEEEIQjV0iTEZJihkYWZTqCDvEU7bKtxSVPDUiLMkZRoEDsG+1mFw3hlirT+knE5ftyUT8dPOX4l7RU1oHBE0afD7bVD1sPzyIy2z2NegmLNlMxklwZbgnPKfeFY/JuO4676xVVDOzO5LMxLMx3kneTaJ7H+kKfWyhJmCUouGbJmuxXVRZicoB1tFZmmEG2lvT0nsdMbUpzf9fTPxPd4cYZWzadi8ma8pjvysQDw7S7m38QYZyWhYmInIPEvQJYuXGfieqdrz5PEmfK8STMW8fSkfO2zVN1lfSLvvUSz5Ic5+Cx9EiHdOODPKeONm1R8SA2zpc0jOP3bZj+E6H5g+UZpNF5npGzzpIZSpFwQQR3HQxS5PRwetJed9XwCjt9wJOg8bekZ2t0T2W76x1GDK/D9bXVWUsPTpK4HjxU1IVSTwiy4h0fzBrTzQe6Zof4lH6QvgWwhVxMqmVyuqotygPvMSBmPIWt4xnJ4ZcXwRH28QoC7gc/HeNdjdl2dhUVC2A1lSzvvwmMPkPPlF7gjxOmZVJj0dVSaevCzzt97XvuaIVc+3lDBcSBNr68oaYpXW0G+G1DRu+u5eZF/SMZ3axi5lqoAOZOJODR7kIAxZjc/ZHAD+sIIAg3WHPf6wgZzTHyS9LaluAH+cO6J0u27gSBEfVFcBvPkN8EqSz6t2Ry+0f6QrS4eqa724sd/9ocxpLpyx3WHPxKiwH0zyksAWAsI9QQQ2BjpK4QQR2OwhBHI7BCEcvAYyXbKmxClqplQs2d1ZYsrozFFU7keXqoAGmosd++8TVd3EsrTecZxNbgjONnulpSAlauQ7utQEyz3smrJ5XHhGg0tUkxFeWyujC6spDKQeII3xxlK9Zx62TrFSIyrHdvahMUCLMtISeklpdlyspYLMZiRe9y1tfsjvjVownpGwppVbPBBAmHrUPMPvIPMNmHkInUAScy7TKrMQZtOI4RKqEMuciupFiCNfEHeD3iMZ212GeibOt3p2PZfih9yZb4Nx3b9+p7EbRispJcy46xQEnAaZZijtacAfaHcRE7NkhgVYBgRYgi4IPAg74WsqDcHrL9LrLNI+Oo7ifMTCxh9hmFzql8lPLaa1rkLawB4sxsFHieEahtB0RSZpLUz9QTvQjPK8hcFPI27onth9kRh8hkLiY7uXdwMoJsAqgEk2AHrc8YXFBJ5mxZ4tWteaup7GV3YHo2mU84VNUVzqD1ctTmClhYuzW1axIAGgudTw0QtaK/tDthLpyZaDrJ3ug2Vb8Xbh4DX5xUXq3qXBqpjFPcTsyx+Xj4m5jr6iun0955q/Uvc+5uTLvV7X0sskGcrEaEJeYb8jkBt5wl//YS8uZZc5xzVB+rCISZTU0oqFlhgRc9pgbHd3RO4RUSWllZYy77g6nXS9+MQr1e601HGfuev4wZTz7xsm31P9oTU8ZZP8l4l6DG5E79lNRjyBs38J1iNpcDlLq9nPC4sBbuhLEMJlOb5bW5AD9LjyhjTeawzcMfaGSJZIZYxm6vsAsQQbDfbuHGK1TYxNk3yMZyA+y57Vt90mcfzcuEWbDMWlz1zSzu0ZToynkw/wHhFtlYZcZyDJK/Mr9JSZmvMuDyNwfO/CJuTaPeLUhZboO2uo7xxEREnF1GjaEbwdD6Rh31NU3uI4G3iSlZIzoQIUwqm6uUqnfvJ7zEMuO3PZVjysCflDtKmcwuJT7uNl/mIiyl2Q5CyLKcYJk0GjsRBrGX20Ze+2nqNIcviqJJabMYKiAlm4WHzMPVajcdrDBlRQjpH8cjP9ldrauvriUASklg51IBOo7AL7+sJ1sNAAe4nQIYRw4yJx0KHBnYI5BE5CEdggghIxNpaUuZYqJJcGxXrEzAjS1rxI6EcCD5iM0xTofJJMieuU3ISYp07s4Ov8MV+p2TxGj1QTgo4081yv8CkH1WLQinoYyKkb6Wls2t6MlmZplJZH3tK3I34fcPdu8N8UTCMeqsOmMsu62P1kiYDkJ46b0P3h8YfUHSJXyTZpom2OqzkFx3XXKw87x3abbNK6UomU3Vz1bszFcMuX7Sm4DWPLXdvi9Q3RuRGUVx6W5EuuEdLdJNCidnp3O8OpZPETFuLd7WiH6RdpKGqkqsqcsycjBkKAsMp0dWe1gLa2ve6iM6mLoYJUoDdAtYDZE6KEB3CPtmtpXw+pE1blGss5PeS+8feW5I8xxj6BpapZiK6EMjqGVhqCrC4I8o+bpygxpPQ1jzETaRrlZY62UeSsbOngGII/GeUQuTvI6mvcu8TTYqG2+2BkfUSD9cwuzb+rU8fxHhy38r2DHcVFNIeadco7I5sdFXzMY3VszTDMcks5zOeZJ+HDSFLVYVFxMa6zHAjimHHeSbknUknUkniYkJc2I6lBbQQ9kSe12t1r6cYw/6Sy45A4PeVK2JLUchms2gF+PHy5RL0pCOWB3i1gLC/G39IhRWR36bGxR4dXTg4595PzJYziEJPXRA/TY4a2HtsPMnmsqusYiX9oa6AWA7+URcuom0s1Zso2b1Vh7rDiD/mseDWkez2b8r/ADME3EQVswudPO0Ylex2JZsN79pAtmangOOJVSRMTQ+y68Ue1yp9b+BESJQcoyHZ3aJaSpVgSJcwhJw4AH2X8VJ9CY18GNLjscxiqzePmEEcdwASTYDUk6ADneKJj3SzIlErTL17DQvfLK8msS/kLd8RZ1TrGERnOFEvhjIukXaVqqetJTXdVcLlX95O3W/CvPde5O68Q+M9I1XUaGb1SHTLKGT1a+Y+sJbH44lHUieyFwEZLLbMM1jmW+l+zbeNCYRtvD4XoO5j9OmKZY8nsJsey2z60dMkldSO1Mb3pje036DkABEveMyxLphNrSJOX7003/0L/wDqISRj+KYgSJLTWU8ZQEqWP/l0/mJi7+pQcIMyn+msPqc4+82CrxKVK/aTET8bKvzMLS5oYAqQQRcEG4I5giMvoeiKdMOeqqACd4QGY3/2Pb5GNEwXCEpZCSZd8iA2zG5NyWJJ8SdN0W1s7fUMSmxUUelsmPoILwRdKZT9ttqKukdOokK8ordnKu/aubr2CMuljc7790VpemSaNDTyieP1jL8MpjVbQnNplYWZVYciAR8YmGXuJcroBgrMkr+koTh9bQU038bZviZZitYviMqcQZVMtMbHMEmM6tutYFRltru33jbp2yVG+rU0knn1ag/ARU9vNmKCRSvMCrJm/ugrEZmuOzkvZtN+mm+L0sXoBGK7UzgCZLMmEGPUurHHSPc2TeETSGLc4Mf4MVd41boi2aMqU1U/tTwBLHKUpJDeLHXwCxkBlkEAak7gNSe4AamPoTYaXMXDqVZylHWSqlSLMAoslwdxyhbiKrTxFtUdqYHeVvpLxK8yVIG5R1reJuqfAN6xUt4I7oe7Z1Wavn/dZUHgqqPneIkT4eSnNQU+3/M8vY+XMWk1HVggjUnTl6w7E8773/zgYj2mgixhvMqigAFrfGEjT/Trz9I/MhvxJsVHlHeviDk4pwb1h2Kjvi+kpaMrOh8yR6+GVZVm9r6Qn9IhtV66jfFes07NUdkC099fHlpsMetPIx5+kR53ySJDzI5dhqDqCLHwjYdg8UM+ilFjd0vKc8SZZyhj4rlbzjE2nxpPQ/W5kqJfusjj84K/7IdpOBtP6S3TP/cx7xt03TahZUjJf6OWYTrXtn7PVB7fZPatfS9uNoyMu/IxvPSxViXhk7S5dpUseLTFJPkAT5RikmF9QdrZnqdIcpI7tcQfSJClncDDkppCSsPSFC+8dI7jaZM4Pi8mRczKSVUPe6tNYkLbcOrsVOovffEvP6V6oDQyJajcFTQD8zGIfZ7EaeVNJqaZKlCo0YKxU3OqhtD3g+vPSMG2pwk2CS5VORuDSVS35gMvxi2rkY34+ItdgHOzMpMjbzEZ/wCxmTHvp9VJVx6qhtDmVhWMz2F/pK/eed1SjvyhgfRY16jqpcxQZTI68ChBHwhe0NDT56sT+sSOpx9KASl/9BxT/wB7L/hMEXS0EWeQvufyZT5zew/AnYII5F8plN2t6R5VNmlybTpw0I16tDxztxI90a87b4puFbJ1FdOE+smGWsw6O5Ad+SSkb2V5aW42MaRTbFUcuaZyyVLli92LMAxNyVViQDc8IiekHCS4SZa6qCrd1zcN4cPSJ79o9Mf02xnFYOM95L0mxVHLUKKeU1uLqHY95ZgSY9PsZRHfSyfJFHwEVHBtuJlOAk9WnJcAMD9Yo77+2B4g+MWin28on3z1T/yXl/FwB8YgGJ7wu0eoqPIJHuOZKUWDyZP7KTLl/gRV+Qh2Y8SahXAZGDA7ipBHqI9wRE/MxLa0Wraj/wAp+NjEPmMWjpCo8lc54TFSYPTIfinxiuZI9DUc1qfiY1gwxiWcxHVs5s/kIlerhvVUeYXG8RRq6y9ZAlLgkcSL64w5k4kQALafrCXVQdVGJVaazlYuNwkjLqCQDzj11hj0smwsI9dXHpFJwMxoRPOYi51wxHfEyJcMKqT2z5Rn+IY8sH5ldg4jQExqXQ/T5TU/hlXPfeZGZ9VGv9FNGVpnc73mW8kUD5lozqSuxuOeMS/Rr/cEmNt9m/p1HMkBgrkq8sncHQ5lv3G1j4xgdXTzKaaZNQhlzV3qeI4MpGjKeYj6aiH2m2VkV8rq563tqjrpMRveRuB7jcHiDC9tQeeiovNfB6TBJTZhYbzoNQNTpvOgi/4H0JqZearqJmdtcsnKFXuzspLnvsB3RWdpej2pw+7j6+nFyZijtIvOYnAfeFxxOWJ7YTpFaWUk1DZpJIVXO+XfQXPFPHUeEJVqKnw46zQtdrE3VHpJ2f0L0hH1c2plnmHVvg6n4RDVvQ3UL+wqZbjgJiMh82UsD6CNYvBDrUo3UTOXU2jvMVmdHGJSu0iIzf8AZnZW9XCfOLP0fYfiUucfpImrIym4mzFmEt9nJZ2I+AjQ4IiumRTkST6pnUqQIQQQQxFZ20FoI5eCELR5mICCCLgixB3EQ1q8Zkyv2k2Wn4mUH0JiMqdu6NP3ubuRXf5C0EtSmx/pUn9I3xDYWU9zLYyzy9pf6j1iiYhhYV3Q5WKnKSNRcd8T2L9IU2bmSllmWpBHWvbP4qguB4n0itYbJKpYkk3NyTc343PExBsT02hTUopNx+w7xGlpGktmlTHlnf2GKi/eBofOLxsNtbNmzDT1BzNlLS3tYsFsGVgNL6ggi19eWtUmR7wXEFp6qVOfRVJDHfZWUre3G1wfKIgkHmX6uhb6m4y2OPeWvpMwjPJSco1lGzfge2vkwHqYzpVjb0mS6iVoVmS5ikXBurKdCLxlONYE1LOMttVOstveTh5jcf7xs6O707D26T5/qaiG3fmRPVQdVD5aaPf0SHdwieDKzNkdo+JhWko8x14RIT6A5yAN5+cP6fC8o3a8Y89pqvMvOegMhsjDqY6JMSf0GO/Qo9BuEngyM6mG1dJ7IPfE59DhCpowRYxTePMrZR1htkHR0xZwFFySFA5s2gEbtgeGCnp5cofYWxPNjqx82JMUvYHZvM/0hhZEuJQ95txfwGoHf4RfKuqWWjO7BVVSzE7gBxjKZfLUVDt1+8e01ewFjPRqFBsWW/K4v6QpePmWfPZnLuSzMSzE6kk6kmJPDNop0kgyprpbgGOXzU9k+Yi3+mPvE/8AygB5Xj7z6GZQQQdQdDGHdIeyYoZ4eWAtNOvlH2ZcwC7SxyUjtL+YaACLFhXS1MFhUSg/3kOVvNTcE+YjxjPSsXGWVIlgXH7X6zXh2BYX8zC9mjewYxHqfFqazuB/TvL9stPZ6OmaZfOZKFr6G+Uanx3xKxldP/1is1DPKQ7ibSF8sozn0MXrZXDKiRJy1M7rnLXBuTlFh2czatrc3POOmvYMZzO16k3NwhA9zJqCCCIRmEdjlo7BCN8QZxKcyxdwpyjm1tIz+Zh9dPPaE488zGWvpcD4Ro8BMcIzG9PqjRnCgn3MzqXsFOP2Za+Lf0BhymwEwC7PLXwzH9BExjW2suVdJI62ZuNj2F8W4nuHwipVNZUVjZWLPf8AdoLJ5qN472JjnGZsU2ay0bmIVffEZzpQRmUMr5WIzIcynjoYY1FXl3DXv0BiZxLClpwFeYDNNvqkF8o5s24HuiMmyAYrI5mrS6uMg5+ZETsVmE2tl8NfjHJdE76sT8zEnTYZ2gACSTYDefARoGzeyHVkTJwGYaqm8KeZ5n5QAk8CGp1tenXPfsI82JwQ0tKqNozMZhHu5raeg17yYf41gqVMvI+/erDercx/TjD8QXi8Eg5E8Vc5uYs3eZhVYU8h8k0fhYeyw5g/pvhxKpQY0KqpUmKVdQyngf8AND3xXqnZRl1kvce4/wCjf19YeTUhvq4MQekjpK9NwrtK1rgb9LnxtD5cNh1kmS/blsO8DMPVbx1cRXjpEETYzMvfn9ZUcd40OGwm9CBD76cD7ILeAJ+UdXD58z2ZeUc37I9N/wAIu3EdTOAZ6SFnygBDjBdmGqGDuCsn0L9w5L3+nMWSh2VRSGmnrW5EWQfl4+fpE4BFL6jAwn5jCU92nmVKCqFUAACwA0AA3ARie321MypqpskMRIlOUVBoGaWbM7czmBtwAA43jbowbbii6nEqhbWDsJq94mDMT/Hn9Ir04BbmL+JFhT6f1kN1dxDWZJynuiQWE2sY02UYnmVcgxOmjUOjjGaRJIluUlz85uz2Ge57OVzyFhbujM5aWixYXsqKqWDTz0M0DtyJgyNpxRtcw3cIqsVSmGjWld1t3VgE+38TbQY7GMU2I4hhp7SzEQb1cF5PkwJUflIi54H0n082yzgZDcz2pZP4xu8wPGEGoYcryJvVa+tjtf0n2MukEcRwRcG4OoI3R2KJoQgjsEEJwxRMemVVROeSFcIGsFAIUjgzNuIO/faL5BaOEZjGnv8AJbdtBPbPaVDC9hFABntf7iaL5tvPlaE8Z2ilyFMmjCqdzOoGVedvebv4Q+2pkVUwrLkg9WR2iCASbm6kk3C2tu33j1gWyCSbNMs78PcXwHE95iOOwj4uVgLdQ272Uf8A2QGBbJPOOebdUJuSfbe/HXnzMSu19BIk0oCoqsXVUIAzX3m53nsht8Wy0Uvb+fd5Eoa+0553NlX/AHR08Ccp1Fmp1C5OAOcduI72IwtRLM4i7MSFPJRobeJv6RaYr1Wk2nkSUlHKFWztlDa6c91yTEZNrKlhYz2H4Qq/EC8ZWp8Wo0r+W+c/aL2o+osNg6Z4+0suKY7Kpx9Y2vBRq58F/U6RWana6fONpSCUvvGzP/RfjHmRgRa7ZWY7yx1J8zvj1Klra4jB1njlpHoUqD0OOv6/xJ16ZR15MZy66pltmE52PEMSynusd3laLRS7VSSmaYwlt9pTff3WGoiCmSog62ZmfKN26IaDxW4E85HzJWUKZplLVpNUOjBlO4iFSIgtj0tKYcA/zURPx7DS3edUtnvM512sROWhvNxGUpytMRTyLKD6ExEbZY2ZEkKhtMmnInMDezDwHxIigycNG86k6knUk8yeJinU6sUnbjJlLvt4l52g20l04Al5Zzk6gN2VHewvr3Q/wHaBKlbgZXHtLe/mDxEZtX01k84WwOuMtlZTZl3fqD3GExr3zuPT2lfmnPM1iMu6Y8Is8ipA5yX+Ly/948xGlUNWJstXXcwv4HiPIxAdJEgNhs+9tAjC/NZin14ecblL8hhOalBZSw+JnWxuyK1/WhpjS8gQjKAb5s19/LL8Y87SdHlRRAzFPXyQLs6rZkH3kudAPtDvvaJHonnEVjLwaS1/yslj8T6xrZEOXWslnxMvSaSq/T8jnnmYJszKkTKiWlRfqnupIYrYkEKbjd2rRLbSbCT6M9ZLJmyQbh10mJbcXA5e8PhC3SBsd9Efr5I+omNZlG6W54dyNw5HTlFp6Otq+vl/R5pvMRewTveWNPNl3d4secWtYcCxOncSirToHOnt4P8AiZDbK9JZW0qr7aHQTd7AffH2h3jXxiyYnsHR1aiZKtLLah5OXK19blfZPjoe+E9oejaRPu8n6iadbqPq2P3k4eIt5xSJU6uwmZZgVQnUG7SH8DwPo3OKPS/NZwYyxekbNQu5ff2msYFhQppEuSGLhARmbebknyGtgOUP4bYbVmbKlzCpQuisVO9cwBynwvDmFDnPM2UACjb0nYI5BHJKdgggghCCCCCEIg6jZsTKsT3a4AWyW4ru15X1icgjhGZYljV5KnqMTmWEvoaXvlW/gIWjhMRZFb6hmQziNsQqllSndtyqT/QDxNh5xRMKlMq8xEvjuImobq0P1am7Hg7DgPuj5wgJWg0I/wA4c48X43rUtfy05C9Zo6esquT3jLEa0qtgDc/Ac4jqCQc2sSj0GY3Me5NAq7tIyEvqrTaOsYKkyzbOSrSyebH4WH6GJWGuFACSlvd/5+MMNp8d+jyrLYzX0lrfXXe5HIf0EfQNIFp0qZ6AD+Zj2t6iTKVj1Uamtcg3SWerTl2T2j5tfyAh/Io9NY97L4JmIB4C7c/+TDfaOinU84Wa8p75SdCDxQ/DWMmxLLQbe0Vx/kY1xdR1bW5X9IhqEEHvP+axMTJd1I3kjyEe6ChAhYNhcSH1GTuzWK9VdZhsjag8m4+Rh1t7TvPw+YtOOsZjLNl1JVZis1ueg3QjhuBLPlls7KQSBa1r2GpB3/CG7YZVU7Fluw5y9dO+WdT8Y19LddSikrlf3ljKShU9DEejTZaZTq86cpR3AVVPtBBqSRwJNtPuiL1EFge0YnHI4yvwtuNt4sdQe6J2NRbxf6wZ2ita0Cp0iNZSJNRkmKGRgVZTqCDGO7S7OTMMnpMlMerz5pL8VYa9W3M2v4i/fG0Q2r8PlzpbS5qh0YWIP+aHv4RfVYUPxKtVphevsR0Mi9kdp1rZOa2V17MxeR4EfdPDwI4RNlbxE7P7LyaPP1IbtkZizFjZb2HgLn1iYiD7d3p6S6kPsAs695y0Fo7BEZbCCCCCEIIIIIQgggghCCCCCE5eK9tBiDMeplmw/eMP5B+sSeMVTJLJX2iQoPK/H0iLwXC83ab2e/7R4kxheJam1nGk0/1N1PsIzSgA8xugnrB8IBAZhZRuHPv8IZ103rpxI9lfq09e0fM6eQidxqqMuSxXRj2V8W0v5C58oi8Ao7tc7kHx4Rl6rSLV5egp6scue5H8dZclhObW7dI1qpeWayLuUKO8sRcn4iJauwdep7I7ai4PEkakd99Yj6FTMqCeBmM3kDp8hFntFvheiqua9io2k7Rx0Hx+05dYy7Rn5kFgVcSjKN4BZL/L1t6xA0+BVEyYXmqxc+0zaAdw7hyETE6SZNUCPZdrgfiNmHqb+cWMCHdDSbKzp7Cf7Zx9x2i2oUMQw78xnhmHCStt5OrHn/aIjbymDUwbikxGHmch+DRZIgttD/6Vu90/nB/SNexFWkqOmJQw4ldoaJpgbKo7KFt++w0G7eYUwyn69WUGzNLvL4doWNj3HdEzsqntnhZf1iHkv9HnsvuTDYfdJzD/AEmMQVKiJaRwTzK8YxHuzOIZXytpm7JB4ONLfMRbIqW0WHdXME5dFcjN3Pwbzt6jviyYbWCbLVhxGviN8aWkJRmpbtyPtJr7T39CTPnyLn96wv6wvBBGgAB0k4QQQR2EIIIIIQgggghCCCCCEIIIIIQgggghCCCCCE8TJYIsQCO+OhbR6gMc2jOYSt7QVBaaqDcgufxNu9B/NEoi9TIJ4hSx/Fb+ukeWwcGd1hPHNa3EbteWkPKmmExSp3Hl3a/pGJRpbvOu1Dj1HIT7dvzxGGcbVQdO8h9mpGjMeACj5n9InYSpaUS1Cru+JPOFod8P0x02nWs9e/3MrtfexMTeSCQSAbai/Dwj2I7BDwAHMrhEJthLvSt3Oh/1gfrE3EZtFSmZTuqi50IHPKwb5CK7xmtgPYzjdI12WHYe3MD0H94YbV0YWak3g4yN+JdV9Rf+GJHZiQVltcEXbS+m4Q5x+g66Qyj2hZl/EutvPUecIrVv0m3HOJEjKzxTItRShT9pcp7iugPjcAwz2VkzE6xHUgAjfuvqDbnpaDZFmyupBsCCPE6EfARYLRZQnmqlp4IEAM4M7BBBD8nCCCCCEIIIIIQgggghCCCCC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QUEhQVFBUWFBcUFRcXFxUVFRgWFBcXFRUVGBUXHCYeFxojGRUVHy8gIygpLCwsFR8xNTAqNScrLCkBCQoKDgwOGg8PGjQkHyQtLCwpLDQpLCwqNCwsLCwtLCosLCwsLCwsLCwsLCwsLCwsLCwsLCwsLCwpKiksLCwsLP/AABEIAOAA4QMBIgACEQEDEQH/xAAcAAABBQEBAQAAAAAAAAAAAAAAAwQFBgcBAgj/xABFEAACAAQDBAcEBwcDAwUBAAABAgADBBEFEiEGMUFRBxMiYXGBkTJSobEUI0JicoLBM0OSstHh8KLC8RVjcyRUg5PSFv/EABsBAAIDAQEBAAAAAAAAAAAAAAAEAgMFAQYH/8QAMREAAgIBAwIFAwMEAgMAAAAAAQIAAxEEEiExQQUTIlFhMnGRgaHRFCNC4bHwFYLB/9oADAMBAAIRAxEAPwDcYII5BCdgggghCCCCCEIIIIIQgggghCCCCCETqJwRSzaBQST3DWG+GYmk9M6Xtcg30II/5Eecbl5qeaP+23yiF2FmdiavJw38Sgf7YSe9l1C1diDGkpDUNZ3BEj/pLf8AUt5/a5Py2tbwi7iM/kTb4gp51Df7hF5q6kS0Z23KCfSFfDn9NjE/5GMa5fVWAP8AETwuKSjMMoOM4+z8fXuh3FB2UlNMqw5+yGmMe9tAPifSL9DWi1DaisuRjk4+0X1VAocIDnjn7wgggh2KwgggghCCCCCEIIIIIQgggghCCCCCEIIIIIQgjkdghOQglfLLtLDoXUXZAwLAHcSu8QuYxrbbCJ2H130qSxAmTDMlvvs7avKbmDrpxHhFdjlBnEd0emXUsU3YOOPk+02aMsG3lTIxSZLqHBkdeZRSwARGNpTg79xQm5O890XjZTaZK2nWYtg47M1L3KPxHhxB4iKB0wYQBOlTgNJqGW/4k1XzKsf4YruY7Qyxvw2pTe2nuXkgj7EczWRHYruwWP8A0uiR2N5ifVTfxpbX8wyt+aLFF4ORmZVlZrYo3UTxOnBVLMQABck7gBHmmqlmKGRgyncRujlVTh0ZG3MCD4GKVKqJuHzip7Usm5HvD3l5MOI/sYU1GpNDKWHpPU+x/iX0UC5SFPqHQe4l1rVvLcc1YeoMUzYmptPZffl380I/Rj6Rb6KuScgdDmU/4QRwMZ/hlUJFSrH2ULqba6WI+doR11gW6m3PHPP4jekQtVbXjnj9p7wftVknvmlvQM0Tu2mI2VZQO/tt+Ebh5nXyiu4RVrLqEmPfKucm2puVIA+MI4pVtUztPamuFUcgbBR5CMyu7bpjWp9TN+3+5pPRu1Aduij9+ZathKa0l5h/ePp+FNB8c0WiEKSlEuWqL7KqFHgNIXj0+nq8qsJ7Tz19nm2F/eEEJzZ2UR7BiwOCSveU4nYI5eG82cb2EQttFY5nQMxzBHlmtHmVOvEjYoYKTzDEUgggic5CCCCCEIIIIIQgggghCCCCCEp/SJtBVUaSZlOFyZyJpZcw1AyA8gTcX52hbD8Tp8Xo3QixIAmJpnlvwYeeob+4iyVVKsxGSYoZGBVlIuCDvBEY9tNs3OwqoFRSswlE2R95S++VM95TwJ36cQCaLCVOeo7zX0aVahBWPTYOVPv8feRdLV1GFVre8hyzF3LNl7wfMag8DpzEaHt3krcK6+ScwXJPQ8QBo/gQpa47or1VVy8ZlCwWVXylNkv2ZybyFY7+djqp7jcwOzO1z0kuokOjPLmI4CGwMuaQVNwdwO5hwK7t8LghQVP0npNh6nvZb1GLUI3D3/0f5EnOiDFslROpzumoJqcs0vst5lWX+CNaj5uw6uenmyp0s9uUwYcAbaMp7mUkecfQGAY7Lq5CTpR0Yai4ujcUbkQYu07ZXEzfG9MUu80dD/zKp0i7dNTf+npzacVzO9r9Wp3WvpnNvIa8RDfo8pp1ZSTWqneYjTD1DOczgrcTGDHXLm0sfdPCM/2uqDOrakrvee0tfEESl/lEbzhOHrIkS5SABZaKgA7haIqPOJ3dOmJLWImj09aIPUcEnv8A97SiT1nUkx0Dlb6m1rMODa7j8dIinngRbNuZHaltzVl9LEfMxQahrNpv5748xqKdlxqzwOn68x/SMLaxZjk9f0knJe4vD3Z2zV0jUaFj6I0MpEuyjnb/AJj1JXJNSaujIwYfqPMXHnFNDqloY9AZdapdGUdwZq0yaFBLEAAXJOgHnEHUbZyFNhnfvUAD/URFWx7aVp2h7KDcoN7nmTxh1g+xsycA88mUvBBbORzJ3L4Wv4Rutrrr326Yce5mEuiqpTfqDj4lop8VSol5pd9CVIOhBteJGma6Ke4QypcJlyJeSWthe5uSSSeJJ3wvSuFSx4E/MmG6iyWnzCMkDMzrNp+jpniKz5loSpRvY8d3h/eEppzMF56k8hHuonADu3ADjytEDZljYf8A1E5t4xOVE4mwGpOgH6w5kSso7+J74SpKcjtN7R+A5QrMngRdUgT+7Z1M4xzwIrBCEifmv3QteGkcONwkCMTsEcgic5OwRyOwQhBBBBCEEEEEIQjV0iTEZJihkYWZTqCDvEU7bKtxSVPDUiLMkZRoEDsG+1mFw3hlirT+knE5ftyUT8dPOX4l7RU1oHBE0afD7bVD1sPzyIy2z2NegmLNlMxklwZbgnPKfeFY/JuO4676xVVDOzO5LMxLMx3kneTaJ7H+kKfWyhJmCUouGbJmuxXVRZicoB1tFZmmEG2lvT0nsdMbUpzf9fTPxPd4cYZWzadi8ma8pjvysQDw7S7m38QYZyWhYmInIPEvQJYuXGfieqdrz5PEmfK8STMW8fSkfO2zVN1lfSLvvUSz5Ic5+Cx9EiHdOODPKeONm1R8SA2zpc0jOP3bZj+E6H5g+UZpNF5npGzzpIZSpFwQQR3HQxS5PRwetJed9XwCjt9wJOg8bekZ2t0T2W76x1GDK/D9bXVWUsPTpK4HjxU1IVSTwiy4h0fzBrTzQe6Zof4lH6QvgWwhVxMqmVyuqotygPvMSBmPIWt4xnJ4ZcXwRH28QoC7gc/HeNdjdl2dhUVC2A1lSzvvwmMPkPPlF7gjxOmZVJj0dVSaevCzzt97XvuaIVc+3lDBcSBNr68oaYpXW0G+G1DRu+u5eZF/SMZ3axi5lqoAOZOJODR7kIAxZjc/ZHAD+sIIAg3WHPf6wgZzTHyS9LaluAH+cO6J0u27gSBEfVFcBvPkN8EqSz6t2Ry+0f6QrS4eqa724sd/9ocxpLpyx3WHPxKiwH0zyksAWAsI9QQQ2BjpK4QQR2OwhBHI7BCEcvAYyXbKmxClqplQs2d1ZYsrozFFU7keXqoAGmosd++8TVd3EsrTecZxNbgjONnulpSAlauQ7utQEyz3smrJ5XHhGg0tUkxFeWyujC6spDKQeII3xxlK9Zx62TrFSIyrHdvahMUCLMtISeklpdlyspYLMZiRe9y1tfsjvjVownpGwppVbPBBAmHrUPMPvIPMNmHkInUAScy7TKrMQZtOI4RKqEMuciupFiCNfEHeD3iMZ212GeibOt3p2PZfih9yZb4Nx3b9+p7EbRispJcy46xQEnAaZZijtacAfaHcRE7NkhgVYBgRYgi4IPAg74WsqDcHrL9LrLNI+Oo7ifMTCxh9hmFzql8lPLaa1rkLawB4sxsFHieEahtB0RSZpLUz9QTvQjPK8hcFPI27onth9kRh8hkLiY7uXdwMoJsAqgEk2AHrc8YXFBJ5mxZ4tWteaup7GV3YHo2mU84VNUVzqD1ctTmClhYuzW1axIAGgudTw0QtaK/tDthLpyZaDrJ3ug2Vb8Xbh4DX5xUXq3qXBqpjFPcTsyx+Xj4m5jr6iun0955q/Uvc+5uTLvV7X0sskGcrEaEJeYb8jkBt5wl//YS8uZZc5xzVB+rCISZTU0oqFlhgRc9pgbHd3RO4RUSWllZYy77g6nXS9+MQr1e601HGfuev4wZTz7xsm31P9oTU8ZZP8l4l6DG5E79lNRjyBs38J1iNpcDlLq9nPC4sBbuhLEMJlOb5bW5AD9LjyhjTeawzcMfaGSJZIZYxm6vsAsQQbDfbuHGK1TYxNk3yMZyA+y57Vt90mcfzcuEWbDMWlz1zSzu0ZToynkw/wHhFtlYZcZyDJK/Mr9JSZmvMuDyNwfO/CJuTaPeLUhZboO2uo7xxEREnF1GjaEbwdD6Rh31NU3uI4G3iSlZIzoQIUwqm6uUqnfvJ7zEMuO3PZVjysCflDtKmcwuJT7uNl/mIiyl2Q5CyLKcYJk0GjsRBrGX20Ze+2nqNIcviqJJabMYKiAlm4WHzMPVajcdrDBlRQjpH8cjP9ldrauvriUASklg51IBOo7AL7+sJ1sNAAe4nQIYRw4yJx0KHBnYI5BE5CEdggghIxNpaUuZYqJJcGxXrEzAjS1rxI6EcCD5iM0xTofJJMieuU3ISYp07s4Ov8MV+p2TxGj1QTgo4081yv8CkH1WLQinoYyKkb6Wls2t6MlmZplJZH3tK3I34fcPdu8N8UTCMeqsOmMsu62P1kiYDkJ46b0P3h8YfUHSJXyTZpom2OqzkFx3XXKw87x3abbNK6UomU3Vz1bszFcMuX7Sm4DWPLXdvi9Q3RuRGUVx6W5EuuEdLdJNCidnp3O8OpZPETFuLd7WiH6RdpKGqkqsqcsycjBkKAsMp0dWe1gLa2ve6iM6mLoYJUoDdAtYDZE6KEB3CPtmtpXw+pE1blGss5PeS+8feW5I8xxj6BpapZiK6EMjqGVhqCrC4I8o+bpygxpPQ1jzETaRrlZY62UeSsbOngGII/GeUQuTvI6mvcu8TTYqG2+2BkfUSD9cwuzb+rU8fxHhy38r2DHcVFNIeadco7I5sdFXzMY3VszTDMcks5zOeZJ+HDSFLVYVFxMa6zHAjimHHeSbknUknUkniYkJc2I6lBbQQ9kSe12t1r6cYw/6Sy45A4PeVK2JLUchms2gF+PHy5RL0pCOWB3i1gLC/G39IhRWR36bGxR4dXTg4595PzJYziEJPXRA/TY4a2HtsPMnmsqusYiX9oa6AWA7+URcuom0s1Zso2b1Vh7rDiD/mseDWkez2b8r/ADME3EQVswudPO0Ylex2JZsN79pAtmangOOJVSRMTQ+y68Ue1yp9b+BESJQcoyHZ3aJaSpVgSJcwhJw4AH2X8VJ9CY18GNLjscxiqzePmEEcdwASTYDUk6ADneKJj3SzIlErTL17DQvfLK8msS/kLd8RZ1TrGERnOFEvhjIukXaVqqetJTXdVcLlX95O3W/CvPde5O68Q+M9I1XUaGb1SHTLKGT1a+Y+sJbH44lHUieyFwEZLLbMM1jmW+l+zbeNCYRtvD4XoO5j9OmKZY8nsJsey2z60dMkldSO1Mb3pje036DkABEveMyxLphNrSJOX7003/0L/wDqISRj+KYgSJLTWU8ZQEqWP/l0/mJi7+pQcIMyn+msPqc4+82CrxKVK/aTET8bKvzMLS5oYAqQQRcEG4I5giMvoeiKdMOeqqACd4QGY3/2Pb5GNEwXCEpZCSZd8iA2zG5NyWJJ8SdN0W1s7fUMSmxUUelsmPoILwRdKZT9ttqKukdOokK8ordnKu/aubr2CMuljc7790VpemSaNDTyieP1jL8MpjVbQnNplYWZVYciAR8YmGXuJcroBgrMkr+koTh9bQU038bZviZZitYviMqcQZVMtMbHMEmM6tutYFRltru33jbp2yVG+rU0knn1ag/ARU9vNmKCRSvMCrJm/ugrEZmuOzkvZtN+mm+L0sXoBGK7UzgCZLMmEGPUurHHSPc2TeETSGLc4Mf4MVd41boi2aMqU1U/tTwBLHKUpJDeLHXwCxkBlkEAak7gNSe4AamPoTYaXMXDqVZylHWSqlSLMAoslwdxyhbiKrTxFtUdqYHeVvpLxK8yVIG5R1reJuqfAN6xUt4I7oe7Z1Wavn/dZUHgqqPneIkT4eSnNQU+3/M8vY+XMWk1HVggjUnTl6w7E8773/zgYj2mgixhvMqigAFrfGEjT/Trz9I/MhvxJsVHlHeviDk4pwb1h2Kjvi+kpaMrOh8yR6+GVZVm9r6Qn9IhtV66jfFes07NUdkC099fHlpsMetPIx5+kR53ySJDzI5dhqDqCLHwjYdg8UM+ilFjd0vKc8SZZyhj4rlbzjE2nxpPQ/W5kqJfusjj84K/7IdpOBtP6S3TP/cx7xt03TahZUjJf6OWYTrXtn7PVB7fZPatfS9uNoyMu/IxvPSxViXhk7S5dpUseLTFJPkAT5RikmF9QdrZnqdIcpI7tcQfSJClncDDkppCSsPSFC+8dI7jaZM4Pi8mRczKSVUPe6tNYkLbcOrsVOovffEvP6V6oDQyJajcFTQD8zGIfZ7EaeVNJqaZKlCo0YKxU3OqhtD3g+vPSMG2pwk2CS5VORuDSVS35gMvxi2rkY34+ItdgHOzMpMjbzEZ/wCxmTHvp9VJVx6qhtDmVhWMz2F/pK/eed1SjvyhgfRY16jqpcxQZTI68ChBHwhe0NDT56sT+sSOpx9KASl/9BxT/wB7L/hMEXS0EWeQvufyZT5zew/AnYII5F8plN2t6R5VNmlybTpw0I16tDxztxI90a87b4puFbJ1FdOE+smGWsw6O5Ad+SSkb2V5aW42MaRTbFUcuaZyyVLli92LMAxNyVViQDc8IiekHCS4SZa6qCrd1zcN4cPSJ79o9Mf02xnFYOM95L0mxVHLUKKeU1uLqHY95ZgSY9PsZRHfSyfJFHwEVHBtuJlOAk9WnJcAMD9Yo77+2B4g+MWin28on3z1T/yXl/FwB8YgGJ7wu0eoqPIJHuOZKUWDyZP7KTLl/gRV+Qh2Y8SahXAZGDA7ipBHqI9wRE/MxLa0Wraj/wAp+NjEPmMWjpCo8lc54TFSYPTIfinxiuZI9DUc1qfiY1gwxiWcxHVs5s/kIlerhvVUeYXG8RRq6y9ZAlLgkcSL64w5k4kQALafrCXVQdVGJVaazlYuNwkjLqCQDzj11hj0smwsI9dXHpFJwMxoRPOYi51wxHfEyJcMKqT2z5Rn+IY8sH5ldg4jQExqXQ/T5TU/hlXPfeZGZ9VGv9FNGVpnc73mW8kUD5lozqSuxuOeMS/Rr/cEmNt9m/p1HMkBgrkq8sncHQ5lv3G1j4xgdXTzKaaZNQhlzV3qeI4MpGjKeYj6aiH2m2VkV8rq563tqjrpMRveRuB7jcHiDC9tQeeiovNfB6TBJTZhYbzoNQNTpvOgi/4H0JqZearqJmdtcsnKFXuzspLnvsB3RWdpej2pw+7j6+nFyZijtIvOYnAfeFxxOWJ7YTpFaWUk1DZpJIVXO+XfQXPFPHUeEJVqKnw46zQtdrE3VHpJ2f0L0hH1c2plnmHVvg6n4RDVvQ3UL+wqZbjgJiMh82UsD6CNYvBDrUo3UTOXU2jvMVmdHGJSu0iIzf8AZnZW9XCfOLP0fYfiUucfpImrIym4mzFmEt9nJZ2I+AjQ4IiumRTkST6pnUqQIQQQQxFZ20FoI5eCELR5mICCCLgixB3EQ1q8Zkyv2k2Wn4mUH0JiMqdu6NP3ubuRXf5C0EtSmx/pUn9I3xDYWU9zLYyzy9pf6j1iiYhhYV3Q5WKnKSNRcd8T2L9IU2bmSllmWpBHWvbP4qguB4n0itYbJKpYkk3NyTc343PExBsT02hTUopNx+w7xGlpGktmlTHlnf2GKi/eBofOLxsNtbNmzDT1BzNlLS3tYsFsGVgNL6ggi19eWtUmR7wXEFp6qVOfRVJDHfZWUre3G1wfKIgkHmX6uhb6m4y2OPeWvpMwjPJSco1lGzfge2vkwHqYzpVjb0mS6iVoVmS5ikXBurKdCLxlONYE1LOMttVOstveTh5jcf7xs6O707D26T5/qaiG3fmRPVQdVD5aaPf0SHdwieDKzNkdo+JhWko8x14RIT6A5yAN5+cP6fC8o3a8Y89pqvMvOegMhsjDqY6JMSf0GO/Qo9BuEngyM6mG1dJ7IPfE59DhCpowRYxTePMrZR1htkHR0xZwFFySFA5s2gEbtgeGCnp5cofYWxPNjqx82JMUvYHZvM/0hhZEuJQ95txfwGoHf4RfKuqWWjO7BVVSzE7gBxjKZfLUVDt1+8e01ewFjPRqFBsWW/K4v6QpePmWfPZnLuSzMSzE6kk6kmJPDNop0kgyprpbgGOXzU9k+Yi3+mPvE/8AygB5Xj7z6GZQQQdQdDGHdIeyYoZ4eWAtNOvlH2ZcwC7SxyUjtL+YaACLFhXS1MFhUSg/3kOVvNTcE+YjxjPSsXGWVIlgXH7X6zXh2BYX8zC9mjewYxHqfFqazuB/TvL9stPZ6OmaZfOZKFr6G+Uanx3xKxldP/1is1DPKQ7ibSF8sozn0MXrZXDKiRJy1M7rnLXBuTlFh2czatrc3POOmvYMZzO16k3NwhA9zJqCCCIRmEdjlo7BCN8QZxKcyxdwpyjm1tIz+Zh9dPPaE488zGWvpcD4Ro8BMcIzG9PqjRnCgn3MzqXsFOP2Za+Lf0BhymwEwC7PLXwzH9BExjW2suVdJI62ZuNj2F8W4nuHwipVNZUVjZWLPf8AdoLJ5qN472JjnGZsU2ay0bmIVffEZzpQRmUMr5WIzIcynjoYY1FXl3DXv0BiZxLClpwFeYDNNvqkF8o5s24HuiMmyAYrI5mrS6uMg5+ZETsVmE2tl8NfjHJdE76sT8zEnTYZ2gACSTYDefARoGzeyHVkTJwGYaqm8KeZ5n5QAk8CGp1tenXPfsI82JwQ0tKqNozMZhHu5raeg17yYf41gqVMvI+/erDercx/TjD8QXi8Eg5E8Vc5uYs3eZhVYU8h8k0fhYeyw5g/pvhxKpQY0KqpUmKVdQyngf8AND3xXqnZRl1kvce4/wCjf19YeTUhvq4MQekjpK9NwrtK1rgb9LnxtD5cNh1kmS/blsO8DMPVbx1cRXjpEETYzMvfn9ZUcd40OGwm9CBD76cD7ILeAJ+UdXD58z2ZeUc37I9N/wAIu3EdTOAZ6SFnygBDjBdmGqGDuCsn0L9w5L3+nMWSh2VRSGmnrW5EWQfl4+fpE4BFL6jAwn5jCU92nmVKCqFUAACwA0AA3ARie321MypqpskMRIlOUVBoGaWbM7czmBtwAA43jbowbbii6nEqhbWDsJq94mDMT/Hn9Ir04BbmL+JFhT6f1kN1dxDWZJynuiQWE2sY02UYnmVcgxOmjUOjjGaRJIluUlz85uz2Ge57OVzyFhbujM5aWixYXsqKqWDTz0M0DtyJgyNpxRtcw3cIqsVSmGjWld1t3VgE+38TbQY7GMU2I4hhp7SzEQb1cF5PkwJUflIi54H0n082yzgZDcz2pZP4xu8wPGEGoYcryJvVa+tjtf0n2MukEcRwRcG4OoI3R2KJoQgjsEEJwxRMemVVROeSFcIGsFAIUjgzNuIO/faL5BaOEZjGnv8AJbdtBPbPaVDC9hFABntf7iaL5tvPlaE8Z2ilyFMmjCqdzOoGVedvebv4Q+2pkVUwrLkg9WR2iCASbm6kk3C2tu33j1gWyCSbNMs78PcXwHE95iOOwj4uVgLdQ272Uf8A2QGBbJPOOebdUJuSfbe/HXnzMSu19BIk0oCoqsXVUIAzX3m53nsht8Wy0Uvb+fd5Eoa+0553NlX/AHR08Ccp1Fmp1C5OAOcduI72IwtRLM4i7MSFPJRobeJv6RaYr1Wk2nkSUlHKFWztlDa6c91yTEZNrKlhYz2H4Qq/EC8ZWp8Wo0r+W+c/aL2o+osNg6Z4+0suKY7Kpx9Y2vBRq58F/U6RWana6fONpSCUvvGzP/RfjHmRgRa7ZWY7yx1J8zvj1Klra4jB1njlpHoUqD0OOv6/xJ16ZR15MZy66pltmE52PEMSynusd3laLRS7VSSmaYwlt9pTff3WGoiCmSog62ZmfKN26IaDxW4E85HzJWUKZplLVpNUOjBlO4iFSIgtj0tKYcA/zURPx7DS3edUtnvM512sROWhvNxGUpytMRTyLKD6ExEbZY2ZEkKhtMmnInMDezDwHxIigycNG86k6knUk8yeJinU6sUnbjJlLvt4l52g20l04Al5Zzk6gN2VHewvr3Q/wHaBKlbgZXHtLe/mDxEZtX01k84WwOuMtlZTZl3fqD3GExr3zuPT2lfmnPM1iMu6Y8Is8ipA5yX+Ly/948xGlUNWJstXXcwv4HiPIxAdJEgNhs+9tAjC/NZin14ecblL8hhOalBZSw+JnWxuyK1/WhpjS8gQjKAb5s19/LL8Y87SdHlRRAzFPXyQLs6rZkH3kudAPtDvvaJHonnEVjLwaS1/yslj8T6xrZEOXWslnxMvSaSq/T8jnnmYJszKkTKiWlRfqnupIYrYkEKbjd2rRLbSbCT6M9ZLJmyQbh10mJbcXA5e8PhC3SBsd9Efr5I+omNZlG6W54dyNw5HTlFp6Otq+vl/R5pvMRewTveWNPNl3d4secWtYcCxOncSirToHOnt4P8AiZDbK9JZW0qr7aHQTd7AffH2h3jXxiyYnsHR1aiZKtLLah5OXK19blfZPjoe+E9oejaRPu8n6iadbqPq2P3k4eIt5xSJU6uwmZZgVQnUG7SH8DwPo3OKPS/NZwYyxekbNQu5ff2msYFhQppEuSGLhARmbebknyGtgOUP4bYbVmbKlzCpQuisVO9cwBynwvDmFDnPM2UACjb0nYI5BHJKdgggghCCCCCEIg6jZsTKsT3a4AWyW4ru15X1icgjhGZYljV5KnqMTmWEvoaXvlW/gIWjhMRZFb6hmQziNsQqllSndtyqT/QDxNh5xRMKlMq8xEvjuImobq0P1am7Hg7DgPuj5wgJWg0I/wA4c48X43rUtfy05C9Zo6esquT3jLEa0qtgDc/Ac4jqCQc2sSj0GY3Me5NAq7tIyEvqrTaOsYKkyzbOSrSyebH4WH6GJWGuFACSlvd/5+MMNp8d+jyrLYzX0lrfXXe5HIf0EfQNIFp0qZ6AD+Zj2t6iTKVj1Uamtcg3SWerTl2T2j5tfyAh/Io9NY97L4JmIB4C7c/+TDfaOinU84Wa8p75SdCDxQ/DWMmxLLQbe0Vx/kY1xdR1bW5X9IhqEEHvP+axMTJd1I3kjyEe6ChAhYNhcSH1GTuzWK9VdZhsjag8m4+Rh1t7TvPw+YtOOsZjLNl1JVZis1ueg3QjhuBLPlls7KQSBa1r2GpB3/CG7YZVU7Fluw5y9dO+WdT8Y19LddSikrlf3ljKShU9DEejTZaZTq86cpR3AVVPtBBqSRwJNtPuiL1EFge0YnHI4yvwtuNt4sdQe6J2NRbxf6wZ2ita0Cp0iNZSJNRkmKGRgVZTqCDGO7S7OTMMnpMlMerz5pL8VYa9W3M2v4i/fG0Q2r8PlzpbS5qh0YWIP+aHv4RfVYUPxKtVphevsR0Mi9kdp1rZOa2V17MxeR4EfdPDwI4RNlbxE7P7LyaPP1IbtkZizFjZb2HgLn1iYiD7d3p6S6kPsAs695y0Fo7BEZbCCCCCEIIIIIQgggghCCCCCE5eK9tBiDMeplmw/eMP5B+sSeMVTJLJX2iQoPK/H0iLwXC83ab2e/7R4kxheJam1nGk0/1N1PsIzSgA8xugnrB8IBAZhZRuHPv8IZ103rpxI9lfq09e0fM6eQidxqqMuSxXRj2V8W0v5C58oi8Ao7tc7kHx4Rl6rSLV5egp6scue5H8dZclhObW7dI1qpeWayLuUKO8sRcn4iJauwdep7I7ai4PEkakd99Yj6FTMqCeBmM3kDp8hFntFvheiqua9io2k7Rx0Hx+05dYy7Rn5kFgVcSjKN4BZL/L1t6xA0+BVEyYXmqxc+0zaAdw7hyETE6SZNUCPZdrgfiNmHqb+cWMCHdDSbKzp7Cf7Zx9x2i2oUMQw78xnhmHCStt5OrHn/aIjbymDUwbikxGHmch+DRZIgttD/6Vu90/nB/SNexFWkqOmJQw4ldoaJpgbKo7KFt++w0G7eYUwyn69WUGzNLvL4doWNj3HdEzsqntnhZf1iHkv9HnsvuTDYfdJzD/AEmMQVKiJaRwTzK8YxHuzOIZXytpm7JB4ONLfMRbIqW0WHdXME5dFcjN3Pwbzt6jviyYbWCbLVhxGviN8aWkJRmpbtyPtJr7T39CTPnyLn96wv6wvBBGgAB0k4QQQR2EIIIIIQgggghCCCCCEIIIIIQgggghCCCCCE8TJYIsQCO+OhbR6gMc2jOYSt7QVBaaqDcgufxNu9B/NEoi9TIJ4hSx/Fb+ukeWwcGd1hPHNa3EbteWkPKmmExSp3Hl3a/pGJRpbvOu1Dj1HIT7dvzxGGcbVQdO8h9mpGjMeACj5n9InYSpaUS1Cru+JPOFod8P0x02nWs9e/3MrtfexMTeSCQSAbai/Dwj2I7BDwAHMrhEJthLvSt3Oh/1gfrE3EZtFSmZTuqi50IHPKwb5CK7xmtgPYzjdI12WHYe3MD0H94YbV0YWak3g4yN+JdV9Rf+GJHZiQVltcEXbS+m4Q5x+g66Qyj2hZl/EutvPUecIrVv0m3HOJEjKzxTItRShT9pcp7iugPjcAwz2VkzE6xHUgAjfuvqDbnpaDZFmyupBsCCPE6EfARYLRZQnmqlp4IEAM4M7BBBD8nCCCCCEIIIIIQgggghCCCCC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QSERQUEhQVFBUWFBcUFRcXFxUVFRgWFBcXFRUVGBUXHCYeFxojGRUVHy8gIygpLCwsFR8xNTAqNScrLCkBCQoKDgwOGg8PGjQkHyQtLCwpLDQpLCwqNCwsLCwtLCosLCwsLCwsLCwsLCwsLCwsLCwsLCwsLCwpKiksLCwsLP/AABEIAOAA4QMBIgACEQEDEQH/xAAcAAABBQEBAQAAAAAAAAAAAAAAAwQFBgcBAgj/xABFEAACAAQDBAcEBwcDAwUBAAABAgADBBEFEiEGMUFRBxMiYXGBkTJSobEUI0JicoLBM0OSstHh8KLC8RVjcyRUg5PSFv/EABsBAAIDAQEBAAAAAAAAAAAAAAAEAgMFAQYH/8QAMREAAgIBAwIFAwMEAgMAAAAAAQIAAxEEEiExQQUTIlFhMnGRgaHRFCNC4bHwFYLB/9oADAMBAAIRAxEAPwDcYII5BCdgggghCCCCCEIIIIIQgggghCCCCCETqJwRSzaBQST3DWG+GYmk9M6Xtcg30II/5Eecbl5qeaP+23yiF2FmdiavJw38Sgf7YSe9l1C1diDGkpDUNZ3BEj/pLf8AUt5/a5Py2tbwi7iM/kTb4gp51Df7hF5q6kS0Z23KCfSFfDn9NjE/5GMa5fVWAP8AETwuKSjMMoOM4+z8fXuh3FB2UlNMqw5+yGmMe9tAPifSL9DWi1DaisuRjk4+0X1VAocIDnjn7wgggh2KwgggghCCCCCEIIIIIQgggghCCCCCEIIIIIQgjkdghOQglfLLtLDoXUXZAwLAHcSu8QuYxrbbCJ2H130qSxAmTDMlvvs7avKbmDrpxHhFdjlBnEd0emXUsU3YOOPk+02aMsG3lTIxSZLqHBkdeZRSwARGNpTg79xQm5O890XjZTaZK2nWYtg47M1L3KPxHhxB4iKB0wYQBOlTgNJqGW/4k1XzKsf4YruY7Qyxvw2pTe2nuXkgj7EczWRHYruwWP8A0uiR2N5ifVTfxpbX8wyt+aLFF4ORmZVlZrYo3UTxOnBVLMQABck7gBHmmqlmKGRgyncRujlVTh0ZG3MCD4GKVKqJuHzip7Usm5HvD3l5MOI/sYU1GpNDKWHpPU+x/iX0UC5SFPqHQe4l1rVvLcc1YeoMUzYmptPZffl380I/Rj6Rb6KuScgdDmU/4QRwMZ/hlUJFSrH2ULqba6WI+doR11gW6m3PHPP4jekQtVbXjnj9p7wftVknvmlvQM0Tu2mI2VZQO/tt+Ebh5nXyiu4RVrLqEmPfKucm2puVIA+MI4pVtUztPamuFUcgbBR5CMyu7bpjWp9TN+3+5pPRu1Aduij9+ZathKa0l5h/ePp+FNB8c0WiEKSlEuWqL7KqFHgNIXj0+nq8qsJ7Tz19nm2F/eEEJzZ2UR7BiwOCSveU4nYI5eG82cb2EQttFY5nQMxzBHlmtHmVOvEjYoYKTzDEUgggic5CCCCCEIIIIIQgggghCCCCCEp/SJtBVUaSZlOFyZyJpZcw1AyA8gTcX52hbD8Tp8Xo3QixIAmJpnlvwYeeob+4iyVVKsxGSYoZGBVlIuCDvBEY9tNs3OwqoFRSswlE2R95S++VM95TwJ36cQCaLCVOeo7zX0aVahBWPTYOVPv8feRdLV1GFVre8hyzF3LNl7wfMag8DpzEaHt3krcK6+ScwXJPQ8QBo/gQpa47or1VVy8ZlCwWVXylNkv2ZybyFY7+djqp7jcwOzO1z0kuokOjPLmI4CGwMuaQVNwdwO5hwK7t8LghQVP0npNh6nvZb1GLUI3D3/0f5EnOiDFslROpzumoJqcs0vst5lWX+CNaj5uw6uenmyp0s9uUwYcAbaMp7mUkecfQGAY7Lq5CTpR0Yai4ujcUbkQYu07ZXEzfG9MUu80dD/zKp0i7dNTf+npzacVzO9r9Wp3WvpnNvIa8RDfo8pp1ZSTWqneYjTD1DOczgrcTGDHXLm0sfdPCM/2uqDOrakrvee0tfEESl/lEbzhOHrIkS5SABZaKgA7haIqPOJ3dOmJLWImj09aIPUcEnv8A97SiT1nUkx0Dlb6m1rMODa7j8dIinngRbNuZHaltzVl9LEfMxQahrNpv5748xqKdlxqzwOn68x/SMLaxZjk9f0knJe4vD3Z2zV0jUaFj6I0MpEuyjnb/AJj1JXJNSaujIwYfqPMXHnFNDqloY9AZdapdGUdwZq0yaFBLEAAXJOgHnEHUbZyFNhnfvUAD/URFWx7aVp2h7KDcoN7nmTxh1g+xsycA88mUvBBbORzJ3L4Wv4Rutrrr326Yce5mEuiqpTfqDj4lop8VSol5pd9CVIOhBteJGma6Ke4QypcJlyJeSWthe5uSSSeJJ3wvSuFSx4E/MmG6iyWnzCMkDMzrNp+jpniKz5loSpRvY8d3h/eEppzMF56k8hHuonADu3ADjytEDZljYf8A1E5t4xOVE4mwGpOgH6w5kSso7+J74SpKcjtN7R+A5QrMngRdUgT+7Z1M4xzwIrBCEifmv3QteGkcONwkCMTsEcgic5OwRyOwQhBBBBCEEEEEIQjV0iTEZJihkYWZTqCDvEU7bKtxSVPDUiLMkZRoEDsG+1mFw3hlirT+knE5ftyUT8dPOX4l7RU1oHBE0afD7bVD1sPzyIy2z2NegmLNlMxklwZbgnPKfeFY/JuO4676xVVDOzO5LMxLMx3kneTaJ7H+kKfWyhJmCUouGbJmuxXVRZicoB1tFZmmEG2lvT0nsdMbUpzf9fTPxPd4cYZWzadi8ma8pjvysQDw7S7m38QYZyWhYmInIPEvQJYuXGfieqdrz5PEmfK8STMW8fSkfO2zVN1lfSLvvUSz5Ic5+Cx9EiHdOODPKeONm1R8SA2zpc0jOP3bZj+E6H5g+UZpNF5npGzzpIZSpFwQQR3HQxS5PRwetJed9XwCjt9wJOg8bekZ2t0T2W76x1GDK/D9bXVWUsPTpK4HjxU1IVSTwiy4h0fzBrTzQe6Zof4lH6QvgWwhVxMqmVyuqotygPvMSBmPIWt4xnJ4ZcXwRH28QoC7gc/HeNdjdl2dhUVC2A1lSzvvwmMPkPPlF7gjxOmZVJj0dVSaevCzzt97XvuaIVc+3lDBcSBNr68oaYpXW0G+G1DRu+u5eZF/SMZ3axi5lqoAOZOJODR7kIAxZjc/ZHAD+sIIAg3WHPf6wgZzTHyS9LaluAH+cO6J0u27gSBEfVFcBvPkN8EqSz6t2Ry+0f6QrS4eqa724sd/9ocxpLpyx3WHPxKiwH0zyksAWAsI9QQQ2BjpK4QQR2OwhBHI7BCEcvAYyXbKmxClqplQs2d1ZYsrozFFU7keXqoAGmosd++8TVd3EsrTecZxNbgjONnulpSAlauQ7utQEyz3smrJ5XHhGg0tUkxFeWyujC6spDKQeII3xxlK9Zx62TrFSIyrHdvahMUCLMtISeklpdlyspYLMZiRe9y1tfsjvjVownpGwppVbPBBAmHrUPMPvIPMNmHkInUAScy7TKrMQZtOI4RKqEMuciupFiCNfEHeD3iMZ212GeibOt3p2PZfih9yZb4Nx3b9+p7EbRispJcy46xQEnAaZZijtacAfaHcRE7NkhgVYBgRYgi4IPAg74WsqDcHrL9LrLNI+Oo7ifMTCxh9hmFzql8lPLaa1rkLawB4sxsFHieEahtB0RSZpLUz9QTvQjPK8hcFPI27onth9kRh8hkLiY7uXdwMoJsAqgEk2AHrc8YXFBJ5mxZ4tWteaup7GV3YHo2mU84VNUVzqD1ctTmClhYuzW1axIAGgudTw0QtaK/tDthLpyZaDrJ3ug2Vb8Xbh4DX5xUXq3qXBqpjFPcTsyx+Xj4m5jr6iun0955q/Uvc+5uTLvV7X0sskGcrEaEJeYb8jkBt5wl//YS8uZZc5xzVB+rCISZTU0oqFlhgRc9pgbHd3RO4RUSWllZYy77g6nXS9+MQr1e601HGfuev4wZTz7xsm31P9oTU8ZZP8l4l6DG5E79lNRjyBs38J1iNpcDlLq9nPC4sBbuhLEMJlOb5bW5AD9LjyhjTeawzcMfaGSJZIZYxm6vsAsQQbDfbuHGK1TYxNk3yMZyA+y57Vt90mcfzcuEWbDMWlz1zSzu0ZToynkw/wHhFtlYZcZyDJK/Mr9JSZmvMuDyNwfO/CJuTaPeLUhZboO2uo7xxEREnF1GjaEbwdD6Rh31NU3uI4G3iSlZIzoQIUwqm6uUqnfvJ7zEMuO3PZVjysCflDtKmcwuJT7uNl/mIiyl2Q5CyLKcYJk0GjsRBrGX20Ze+2nqNIcviqJJabMYKiAlm4WHzMPVajcdrDBlRQjpH8cjP9ldrauvriUASklg51IBOo7AL7+sJ1sNAAe4nQIYRw4yJx0KHBnYI5BE5CEdggghIxNpaUuZYqJJcGxXrEzAjS1rxI6EcCD5iM0xTofJJMieuU3ISYp07s4Ov8MV+p2TxGj1QTgo4081yv8CkH1WLQinoYyKkb6Wls2t6MlmZplJZH3tK3I34fcPdu8N8UTCMeqsOmMsu62P1kiYDkJ46b0P3h8YfUHSJXyTZpom2OqzkFx3XXKw87x3abbNK6UomU3Vz1bszFcMuX7Sm4DWPLXdvi9Q3RuRGUVx6W5EuuEdLdJNCidnp3O8OpZPETFuLd7WiH6RdpKGqkqsqcsycjBkKAsMp0dWe1gLa2ve6iM6mLoYJUoDdAtYDZE6KEB3CPtmtpXw+pE1blGss5PeS+8feW5I8xxj6BpapZiK6EMjqGVhqCrC4I8o+bpygxpPQ1jzETaRrlZY62UeSsbOngGII/GeUQuTvI6mvcu8TTYqG2+2BkfUSD9cwuzb+rU8fxHhy38r2DHcVFNIeadco7I5sdFXzMY3VszTDMcks5zOeZJ+HDSFLVYVFxMa6zHAjimHHeSbknUknUkniYkJc2I6lBbQQ9kSe12t1r6cYw/6Sy45A4PeVK2JLUchms2gF+PHy5RL0pCOWB3i1gLC/G39IhRWR36bGxR4dXTg4595PzJYziEJPXRA/TY4a2HtsPMnmsqusYiX9oa6AWA7+URcuom0s1Zso2b1Vh7rDiD/mseDWkez2b8r/ADME3EQVswudPO0Ylex2JZsN79pAtmangOOJVSRMTQ+y68Ue1yp9b+BESJQcoyHZ3aJaSpVgSJcwhJw4AH2X8VJ9CY18GNLjscxiqzePmEEcdwASTYDUk6ADneKJj3SzIlErTL17DQvfLK8msS/kLd8RZ1TrGERnOFEvhjIukXaVqqetJTXdVcLlX95O3W/CvPde5O68Q+M9I1XUaGb1SHTLKGT1a+Y+sJbH44lHUieyFwEZLLbMM1jmW+l+zbeNCYRtvD4XoO5j9OmKZY8nsJsey2z60dMkldSO1Mb3pje036DkABEveMyxLphNrSJOX7003/0L/wDqISRj+KYgSJLTWU8ZQEqWP/l0/mJi7+pQcIMyn+msPqc4+82CrxKVK/aTET8bKvzMLS5oYAqQQRcEG4I5giMvoeiKdMOeqqACd4QGY3/2Pb5GNEwXCEpZCSZd8iA2zG5NyWJJ8SdN0W1s7fUMSmxUUelsmPoILwRdKZT9ttqKukdOokK8ordnKu/aubr2CMuljc7790VpemSaNDTyieP1jL8MpjVbQnNplYWZVYciAR8YmGXuJcroBgrMkr+koTh9bQU038bZviZZitYviMqcQZVMtMbHMEmM6tutYFRltru33jbp2yVG+rU0knn1ag/ARU9vNmKCRSvMCrJm/ugrEZmuOzkvZtN+mm+L0sXoBGK7UzgCZLMmEGPUurHHSPc2TeETSGLc4Mf4MVd41boi2aMqU1U/tTwBLHKUpJDeLHXwCxkBlkEAak7gNSe4AamPoTYaXMXDqVZylHWSqlSLMAoslwdxyhbiKrTxFtUdqYHeVvpLxK8yVIG5R1reJuqfAN6xUt4I7oe7Z1Wavn/dZUHgqqPneIkT4eSnNQU+3/M8vY+XMWk1HVggjUnTl6w7E8773/zgYj2mgixhvMqigAFrfGEjT/Trz9I/MhvxJsVHlHeviDk4pwb1h2Kjvi+kpaMrOh8yR6+GVZVm9r6Qn9IhtV66jfFes07NUdkC099fHlpsMetPIx5+kR53ySJDzI5dhqDqCLHwjYdg8UM+ilFjd0vKc8SZZyhj4rlbzjE2nxpPQ/W5kqJfusjj84K/7IdpOBtP6S3TP/cx7xt03TahZUjJf6OWYTrXtn7PVB7fZPatfS9uNoyMu/IxvPSxViXhk7S5dpUseLTFJPkAT5RikmF9QdrZnqdIcpI7tcQfSJClncDDkppCSsPSFC+8dI7jaZM4Pi8mRczKSVUPe6tNYkLbcOrsVOovffEvP6V6oDQyJajcFTQD8zGIfZ7EaeVNJqaZKlCo0YKxU3OqhtD3g+vPSMG2pwk2CS5VORuDSVS35gMvxi2rkY34+ItdgHOzMpMjbzEZ/wCxmTHvp9VJVx6qhtDmVhWMz2F/pK/eed1SjvyhgfRY16jqpcxQZTI68ChBHwhe0NDT56sT+sSOpx9KASl/9BxT/wB7L/hMEXS0EWeQvufyZT5zew/AnYII5F8plN2t6R5VNmlybTpw0I16tDxztxI90a87b4puFbJ1FdOE+smGWsw6O5Ad+SSkb2V5aW42MaRTbFUcuaZyyVLli92LMAxNyVViQDc8IiekHCS4SZa6qCrd1zcN4cPSJ79o9Mf02xnFYOM95L0mxVHLUKKeU1uLqHY95ZgSY9PsZRHfSyfJFHwEVHBtuJlOAk9WnJcAMD9Yo77+2B4g+MWin28on3z1T/yXl/FwB8YgGJ7wu0eoqPIJHuOZKUWDyZP7KTLl/gRV+Qh2Y8SahXAZGDA7ipBHqI9wRE/MxLa0Wraj/wAp+NjEPmMWjpCo8lc54TFSYPTIfinxiuZI9DUc1qfiY1gwxiWcxHVs5s/kIlerhvVUeYXG8RRq6y9ZAlLgkcSL64w5k4kQALafrCXVQdVGJVaazlYuNwkjLqCQDzj11hj0smwsI9dXHpFJwMxoRPOYi51wxHfEyJcMKqT2z5Rn+IY8sH5ldg4jQExqXQ/T5TU/hlXPfeZGZ9VGv9FNGVpnc73mW8kUD5lozqSuxuOeMS/Rr/cEmNt9m/p1HMkBgrkq8sncHQ5lv3G1j4xgdXTzKaaZNQhlzV3qeI4MpGjKeYj6aiH2m2VkV8rq563tqjrpMRveRuB7jcHiDC9tQeeiovNfB6TBJTZhYbzoNQNTpvOgi/4H0JqZearqJmdtcsnKFXuzspLnvsB3RWdpej2pw+7j6+nFyZijtIvOYnAfeFxxOWJ7YTpFaWUk1DZpJIVXO+XfQXPFPHUeEJVqKnw46zQtdrE3VHpJ2f0L0hH1c2plnmHVvg6n4RDVvQ3UL+wqZbjgJiMh82UsD6CNYvBDrUo3UTOXU2jvMVmdHGJSu0iIzf8AZnZW9XCfOLP0fYfiUucfpImrIym4mzFmEt9nJZ2I+AjQ4IiumRTkST6pnUqQIQQQQxFZ20FoI5eCELR5mICCCLgixB3EQ1q8Zkyv2k2Wn4mUH0JiMqdu6NP3ubuRXf5C0EtSmx/pUn9I3xDYWU9zLYyzy9pf6j1iiYhhYV3Q5WKnKSNRcd8T2L9IU2bmSllmWpBHWvbP4qguB4n0itYbJKpYkk3NyTc343PExBsT02hTUopNx+w7xGlpGktmlTHlnf2GKi/eBofOLxsNtbNmzDT1BzNlLS3tYsFsGVgNL6ggi19eWtUmR7wXEFp6qVOfRVJDHfZWUre3G1wfKIgkHmX6uhb6m4y2OPeWvpMwjPJSco1lGzfge2vkwHqYzpVjb0mS6iVoVmS5ikXBurKdCLxlONYE1LOMttVOstveTh5jcf7xs6O707D26T5/qaiG3fmRPVQdVD5aaPf0SHdwieDKzNkdo+JhWko8x14RIT6A5yAN5+cP6fC8o3a8Y89pqvMvOegMhsjDqY6JMSf0GO/Qo9BuEngyM6mG1dJ7IPfE59DhCpowRYxTePMrZR1htkHR0xZwFFySFA5s2gEbtgeGCnp5cofYWxPNjqx82JMUvYHZvM/0hhZEuJQ95txfwGoHf4RfKuqWWjO7BVVSzE7gBxjKZfLUVDt1+8e01ewFjPRqFBsWW/K4v6QpePmWfPZnLuSzMSzE6kk6kmJPDNop0kgyprpbgGOXzU9k+Yi3+mPvE/8AygB5Xj7z6GZQQQdQdDGHdIeyYoZ4eWAtNOvlH2ZcwC7SxyUjtL+YaACLFhXS1MFhUSg/3kOVvNTcE+YjxjPSsXGWVIlgXH7X6zXh2BYX8zC9mjewYxHqfFqazuB/TvL9stPZ6OmaZfOZKFr6G+Uanx3xKxldP/1is1DPKQ7ibSF8sozn0MXrZXDKiRJy1M7rnLXBuTlFh2czatrc3POOmvYMZzO16k3NwhA9zJqCCCIRmEdjlo7BCN8QZxKcyxdwpyjm1tIz+Zh9dPPaE488zGWvpcD4Ro8BMcIzG9PqjRnCgn3MzqXsFOP2Za+Lf0BhymwEwC7PLXwzH9BExjW2suVdJI62ZuNj2F8W4nuHwipVNZUVjZWLPf8AdoLJ5qN472JjnGZsU2ay0bmIVffEZzpQRmUMr5WIzIcynjoYY1FXl3DXv0BiZxLClpwFeYDNNvqkF8o5s24HuiMmyAYrI5mrS6uMg5+ZETsVmE2tl8NfjHJdE76sT8zEnTYZ2gACSTYDefARoGzeyHVkTJwGYaqm8KeZ5n5QAk8CGp1tenXPfsI82JwQ0tKqNozMZhHu5raeg17yYf41gqVMvI+/erDercx/TjD8QXi8Eg5E8Vc5uYs3eZhVYU8h8k0fhYeyw5g/pvhxKpQY0KqpUmKVdQyngf8AND3xXqnZRl1kvce4/wCjf19YeTUhvq4MQekjpK9NwrtK1rgb9LnxtD5cNh1kmS/blsO8DMPVbx1cRXjpEETYzMvfn9ZUcd40OGwm9CBD76cD7ILeAJ+UdXD58z2ZeUc37I9N/wAIu3EdTOAZ6SFnygBDjBdmGqGDuCsn0L9w5L3+nMWSh2VRSGmnrW5EWQfl4+fpE4BFL6jAwn5jCU92nmVKCqFUAACwA0AA3ARie321MypqpskMRIlOUVBoGaWbM7czmBtwAA43jbowbbii6nEqhbWDsJq94mDMT/Hn9Ir04BbmL+JFhT6f1kN1dxDWZJynuiQWE2sY02UYnmVcgxOmjUOjjGaRJIluUlz85uz2Ge57OVzyFhbujM5aWixYXsqKqWDTz0M0DtyJgyNpxRtcw3cIqsVSmGjWld1t3VgE+38TbQY7GMU2I4hhp7SzEQb1cF5PkwJUflIi54H0n082yzgZDcz2pZP4xu8wPGEGoYcryJvVa+tjtf0n2MukEcRwRcG4OoI3R2KJoQgjsEEJwxRMemVVROeSFcIGsFAIUjgzNuIO/faL5BaOEZjGnv8AJbdtBPbPaVDC9hFABntf7iaL5tvPlaE8Z2ilyFMmjCqdzOoGVedvebv4Q+2pkVUwrLkg9WR2iCASbm6kk3C2tu33j1gWyCSbNMs78PcXwHE95iOOwj4uVgLdQ272Uf8A2QGBbJPOOebdUJuSfbe/HXnzMSu19BIk0oCoqsXVUIAzX3m53nsht8Wy0Uvb+fd5Eoa+0553NlX/AHR08Ccp1Fmp1C5OAOcduI72IwtRLM4i7MSFPJRobeJv6RaYr1Wk2nkSUlHKFWztlDa6c91yTEZNrKlhYz2H4Qq/EC8ZWp8Wo0r+W+c/aL2o+osNg6Z4+0suKY7Kpx9Y2vBRq58F/U6RWana6fONpSCUvvGzP/RfjHmRgRa7ZWY7yx1J8zvj1Klra4jB1njlpHoUqD0OOv6/xJ16ZR15MZy66pltmE52PEMSynusd3laLRS7VSSmaYwlt9pTff3WGoiCmSog62ZmfKN26IaDxW4E85HzJWUKZplLVpNUOjBlO4iFSIgtj0tKYcA/zURPx7DS3edUtnvM512sROWhvNxGUpytMRTyLKD6ExEbZY2ZEkKhtMmnInMDezDwHxIigycNG86k6knUk8yeJinU6sUnbjJlLvt4l52g20l04Al5Zzk6gN2VHewvr3Q/wHaBKlbgZXHtLe/mDxEZtX01k84WwOuMtlZTZl3fqD3GExr3zuPT2lfmnPM1iMu6Y8Is8ipA5yX+Ly/948xGlUNWJstXXcwv4HiPIxAdJEgNhs+9tAjC/NZin14ecblL8hhOalBZSw+JnWxuyK1/WhpjS8gQjKAb5s19/LL8Y87SdHlRRAzFPXyQLs6rZkH3kudAPtDvvaJHonnEVjLwaS1/yslj8T6xrZEOXWslnxMvSaSq/T8jnnmYJszKkTKiWlRfqnupIYrYkEKbjd2rRLbSbCT6M9ZLJmyQbh10mJbcXA5e8PhC3SBsd9Efr5I+omNZlG6W54dyNw5HTlFp6Otq+vl/R5pvMRewTveWNPNl3d4secWtYcCxOncSirToHOnt4P8AiZDbK9JZW0qr7aHQTd7AffH2h3jXxiyYnsHR1aiZKtLLah5OXK19blfZPjoe+E9oejaRPu8n6iadbqPq2P3k4eIt5xSJU6uwmZZgVQnUG7SH8DwPo3OKPS/NZwYyxekbNQu5ff2msYFhQppEuSGLhARmbebknyGtgOUP4bYbVmbKlzCpQuisVO9cwBynwvDmFDnPM2UACjb0nYI5BHJKdgggghCCCCCEIg6jZsTKsT3a4AWyW4ru15X1icgjhGZYljV5KnqMTmWEvoaXvlW/gIWjhMRZFb6hmQziNsQqllSndtyqT/QDxNh5xRMKlMq8xEvjuImobq0P1am7Hg7DgPuj5wgJWg0I/wA4c48X43rUtfy05C9Zo6esquT3jLEa0qtgDc/Ac4jqCQc2sSj0GY3Me5NAq7tIyEvqrTaOsYKkyzbOSrSyebH4WH6GJWGuFACSlvd/5+MMNp8d+jyrLYzX0lrfXXe5HIf0EfQNIFp0qZ6AD+Zj2t6iTKVj1Uamtcg3SWerTl2T2j5tfyAh/Io9NY97L4JmIB4C7c/+TDfaOinU84Wa8p75SdCDxQ/DWMmxLLQbe0Vx/kY1xdR1bW5X9IhqEEHvP+axMTJd1I3kjyEe6ChAhYNhcSH1GTuzWK9VdZhsjag8m4+Rh1t7TvPw+YtOOsZjLNl1JVZis1ueg3QjhuBLPlls7KQSBa1r2GpB3/CG7YZVU7Fluw5y9dO+WdT8Y19LddSikrlf3ljKShU9DEejTZaZTq86cpR3AVVPtBBqSRwJNtPuiL1EFge0YnHI4yvwtuNt4sdQe6J2NRbxf6wZ2ita0Cp0iNZSJNRkmKGRgVZTqCDGO7S7OTMMnpMlMerz5pL8VYa9W3M2v4i/fG0Q2r8PlzpbS5qh0YWIP+aHv4RfVYUPxKtVphevsR0Mi9kdp1rZOa2V17MxeR4EfdPDwI4RNlbxE7P7LyaPP1IbtkZizFjZb2HgLn1iYiD7d3p6S6kPsAs695y0Fo7BEZbCCCCCEIIIIIQgggghCCCCCE5eK9tBiDMeplmw/eMP5B+sSeMVTJLJX2iQoPK/H0iLwXC83ab2e/7R4kxheJam1nGk0/1N1PsIzSgA8xugnrB8IBAZhZRuHPv8IZ103rpxI9lfq09e0fM6eQidxqqMuSxXRj2V8W0v5C58oi8Ao7tc7kHx4Rl6rSLV5egp6scue5H8dZclhObW7dI1qpeWayLuUKO8sRcn4iJauwdep7I7ai4PEkakd99Yj6FTMqCeBmM3kDp8hFntFvheiqua9io2k7Rx0Hx+05dYy7Rn5kFgVcSjKN4BZL/L1t6xA0+BVEyYXmqxc+0zaAdw7hyETE6SZNUCPZdrgfiNmHqb+cWMCHdDSbKzp7Cf7Zx9x2i2oUMQw78xnhmHCStt5OrHn/aIjbymDUwbikxGHmch+DRZIgttD/6Vu90/nB/SNexFWkqOmJQw4ldoaJpgbKo7KFt++w0G7eYUwyn69WUGzNLvL4doWNj3HdEzsqntnhZf1iHkv9HnsvuTDYfdJzD/AEmMQVKiJaRwTzK8YxHuzOIZXytpm7JB4ONLfMRbIqW0WHdXME5dFcjN3Pwbzt6jviyYbWCbLVhxGviN8aWkJRmpbtyPtJr7T39CTPnyLn96wv6wvBBGgAB0k4QQQR2EIIIIIQgggghCCCCCEIIIIIQgggghCCCCCE8TJYIsQCO+OhbR6gMc2jOYSt7QVBaaqDcgufxNu9B/NEoi9TIJ4hSx/Fb+ukeWwcGd1hPHNa3EbteWkPKmmExSp3Hl3a/pGJRpbvOu1Dj1HIT7dvzxGGcbVQdO8h9mpGjMeACj5n9InYSpaUS1Cru+JPOFod8P0x02nWs9e/3MrtfexMTeSCQSAbai/Dwj2I7BDwAHMrhEJthLvSt3Oh/1gfrE3EZtFSmZTuqi50IHPKwb5CK7xmtgPYzjdI12WHYe3MD0H94YbV0YWak3g4yN+JdV9Rf+GJHZiQVltcEXbS+m4Q5x+g66Qyj2hZl/EutvPUecIrVv0m3HOJEjKzxTItRShT9pcp7iugPjcAwz2VkzE6xHUgAjfuvqDbnpaDZFmyupBsCCPE6EfARYLRZQnmqlp4IEAM4M7BBBD8nCCCCCEIIIIIQgggghCCCCCE//2Q=="/>
          <p:cNvSpPr>
            <a:spLocks noChangeAspect="1" noChangeArrowheads="1"/>
          </p:cNvSpPr>
          <p:nvPr/>
        </p:nvSpPr>
        <p:spPr bwMode="auto">
          <a:xfrm>
            <a:off x="155575" y="-1912938"/>
            <a:ext cx="4010025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hQSERQUEhQVFBUWFBcUFRcXFxUVFRgWFBcXFRUVGBUXHCYeFxojGRUVHy8gIygpLCwsFR8xNTAqNScrLCkBCQoKDgwOGg8PGjQkHyQtLCwpLDQpLCwqNCwsLCwtLCosLCwsLCwsLCwsLCwsLCwsLCwsLCwsLCwpKiksLCwsLP/AABEIAOAA4QMBIgACEQEDEQH/xAAcAAABBQEBAQAAAAAAAAAAAAAAAwQFBgcBAgj/xABFEAACAAQDBAcEBwcDAwUBAAABAgADBBEFEiEGMUFRBxMiYXGBkTJSobEUI0JicoLBM0OSstHh8KLC8RVjcyRUg5PSFv/EABsBAAIDAQEBAAAAAAAAAAAAAAAEAgMFAQYH/8QAMREAAgIBAwIFAwMEAgMAAAAAAQIAAxEEEiExQQUTIlFhMnGRgaHRFCNC4bHwFYLB/9oADAMBAAIRAxEAPwDcYII5BCdgggghCCCCCEIIIIIQgggghCCCCCETqJwRSzaBQST3DWG+GYmk9M6Xtcg30II/5Eecbl5qeaP+23yiF2FmdiavJw38Sgf7YSe9l1C1diDGkpDUNZ3BEj/pLf8AUt5/a5Py2tbwi7iM/kTb4gp51Df7hF5q6kS0Z23KCfSFfDn9NjE/5GMa5fVWAP8AETwuKSjMMoOM4+z8fXuh3FB2UlNMqw5+yGmMe9tAPifSL9DWi1DaisuRjk4+0X1VAocIDnjn7wgggh2KwgggghCCCCCEIIIIIQgggghCCCCCEIIIIIQgjkdghOQglfLLtLDoXUXZAwLAHcSu8QuYxrbbCJ2H130qSxAmTDMlvvs7avKbmDrpxHhFdjlBnEd0emXUsU3YOOPk+02aMsG3lTIxSZLqHBkdeZRSwARGNpTg79xQm5O890XjZTaZK2nWYtg47M1L3KPxHhxB4iKB0wYQBOlTgNJqGW/4k1XzKsf4YruY7Qyxvw2pTe2nuXkgj7EczWRHYruwWP8A0uiR2N5ifVTfxpbX8wyt+aLFF4ORmZVlZrYo3UTxOnBVLMQABck7gBHmmqlmKGRgyncRujlVTh0ZG3MCD4GKVKqJuHzip7Usm5HvD3l5MOI/sYU1GpNDKWHpPU+x/iX0UC5SFPqHQe4l1rVvLcc1YeoMUzYmptPZffl380I/Rj6Rb6KuScgdDmU/4QRwMZ/hlUJFSrH2ULqba6WI+doR11gW6m3PHPP4jekQtVbXjnj9p7wftVknvmlvQM0Tu2mI2VZQO/tt+Ebh5nXyiu4RVrLqEmPfKucm2puVIA+MI4pVtUztPamuFUcgbBR5CMyu7bpjWp9TN+3+5pPRu1Aduij9+ZathKa0l5h/ePp+FNB8c0WiEKSlEuWqL7KqFHgNIXj0+nq8qsJ7Tz19nm2F/eEEJzZ2UR7BiwOCSveU4nYI5eG82cb2EQttFY5nQMxzBHlmtHmVOvEjYoYKTzDEUgggic5CCCCCEIIIIIQgggghCCCCCEp/SJtBVUaSZlOFyZyJpZcw1AyA8gTcX52hbD8Tp8Xo3QixIAmJpnlvwYeeob+4iyVVKsxGSYoZGBVlIuCDvBEY9tNs3OwqoFRSswlE2R95S++VM95TwJ36cQCaLCVOeo7zX0aVahBWPTYOVPv8feRdLV1GFVre8hyzF3LNl7wfMag8DpzEaHt3krcK6+ScwXJPQ8QBo/gQpa47or1VVy8ZlCwWVXylNkv2ZybyFY7+djqp7jcwOzO1z0kuokOjPLmI4CGwMuaQVNwdwO5hwK7t8LghQVP0npNh6nvZb1GLUI3D3/0f5EnOiDFslROpzumoJqcs0vst5lWX+CNaj5uw6uenmyp0s9uUwYcAbaMp7mUkecfQGAY7Lq5CTpR0Yai4ujcUbkQYu07ZXEzfG9MUu80dD/zKp0i7dNTf+npzacVzO9r9Wp3WvpnNvIa8RDfo8pp1ZSTWqneYjTD1DOczgrcTGDHXLm0sfdPCM/2uqDOrakrvee0tfEESl/lEbzhOHrIkS5SABZaKgA7haIqPOJ3dOmJLWImj09aIPUcEnv8A97SiT1nUkx0Dlb6m1rMODa7j8dIinngRbNuZHaltzVl9LEfMxQahrNpv5748xqKdlxqzwOn68x/SMLaxZjk9f0knJe4vD3Z2zV0jUaFj6I0MpEuyjnb/AJj1JXJNSaujIwYfqPMXHnFNDqloY9AZdapdGUdwZq0yaFBLEAAXJOgHnEHUbZyFNhnfvUAD/URFWx7aVp2h7KDcoN7nmTxh1g+xsycA88mUvBBbORzJ3L4Wv4Rutrrr326Yce5mEuiqpTfqDj4lop8VSol5pd9CVIOhBteJGma6Ke4QypcJlyJeSWthe5uSSSeJJ3wvSuFSx4E/MmG6iyWnzCMkDMzrNp+jpniKz5loSpRvY8d3h/eEppzMF56k8hHuonADu3ADjytEDZljYf8A1E5t4xOVE4mwGpOgH6w5kSso7+J74SpKcjtN7R+A5QrMngRdUgT+7Z1M4xzwIrBCEifmv3QteGkcONwkCMTsEcgic5OwRyOwQhBBBBCEEEEEIQjV0iTEZJihkYWZTqCDvEU7bKtxSVPDUiLMkZRoEDsG+1mFw3hlirT+knE5ftyUT8dPOX4l7RU1oHBE0afD7bVD1sPzyIy2z2NegmLNlMxklwZbgnPKfeFY/JuO4676xVVDOzO5LMxLMx3kneTaJ7H+kKfWyhJmCUouGbJmuxXVRZicoB1tFZmmEG2lvT0nsdMbUpzf9fTPxPd4cYZWzadi8ma8pjvysQDw7S7m38QYZyWhYmInIPEvQJYuXGfieqdrz5PEmfK8STMW8fSkfO2zVN1lfSLvvUSz5Ic5+Cx9EiHdOODPKeONm1R8SA2zpc0jOP3bZj+E6H5g+UZpNF5npGzzpIZSpFwQQR3HQxS5PRwetJed9XwCjt9wJOg8bekZ2t0T2W76x1GDK/D9bXVWUsPTpK4HjxU1IVSTwiy4h0fzBrTzQe6Zof4lH6QvgWwhVxMqmVyuqotygPvMSBmPIWt4xnJ4ZcXwRH28QoC7gc/HeNdjdl2dhUVC2A1lSzvvwmMPkPPlF7gjxOmZVJj0dVSaevCzzt97XvuaIVc+3lDBcSBNr68oaYpXW0G+G1DRu+u5eZF/SMZ3axi5lqoAOZOJODR7kIAxZjc/ZHAD+sIIAg3WHPf6wgZzTHyS9LaluAH+cO6J0u27gSBEfVFcBvPkN8EqSz6t2Ry+0f6QrS4eqa724sd/9ocxpLpyx3WHPxKiwH0zyksAWAsI9QQQ2BjpK4QQR2OwhBHI7BCEcvAYyXbKmxClqplQs2d1ZYsrozFFU7keXqoAGmosd++8TVd3EsrTecZxNbgjONnulpSAlauQ7utQEyz3smrJ5XHhGg0tUkxFeWyujC6spDKQeII3xxlK9Zx62TrFSIyrHdvahMUCLMtISeklpdlyspYLMZiRe9y1tfsjvjVownpGwppVbPBBAmHrUPMPvIPMNmHkInUAScy7TKrMQZtOI4RKqEMuciupFiCNfEHeD3iMZ212GeibOt3p2PZfih9yZb4Nx3b9+p7EbRispJcy46xQEnAaZZijtacAfaHcRE7NkhgVYBgRYgi4IPAg74WsqDcHrL9LrLNI+Oo7ifMTCxh9hmFzql8lPLaa1rkLawB4sxsFHieEahtB0RSZpLUz9QTvQjPK8hcFPI27onth9kRh8hkLiY7uXdwMoJsAqgEk2AHrc8YXFBJ5mxZ4tWteaup7GV3YHo2mU84VNUVzqD1ctTmClhYuzW1axIAGgudTw0QtaK/tDthLpyZaDrJ3ug2Vb8Xbh4DX5xUXq3qXBqpjFPcTsyx+Xj4m5jr6iun0955q/Uvc+5uTLvV7X0sskGcrEaEJeYb8jkBt5wl//YS8uZZc5xzVB+rCISZTU0oqFlhgRc9pgbHd3RO4RUSWllZYy77g6nXS9+MQr1e601HGfuev4wZTz7xsm31P9oTU8ZZP8l4l6DG5E79lNRjyBs38J1iNpcDlLq9nPC4sBbuhLEMJlOb5bW5AD9LjyhjTeawzcMfaGSJZIZYxm6vsAsQQbDfbuHGK1TYxNk3yMZyA+y57Vt90mcfzcuEWbDMWlz1zSzu0ZToynkw/wHhFtlYZcZyDJK/Mr9JSZmvMuDyNwfO/CJuTaPeLUhZboO2uo7xxEREnF1GjaEbwdD6Rh31NU3uI4G3iSlZIzoQIUwqm6uUqnfvJ7zEMuO3PZVjysCflDtKmcwuJT7uNl/mIiyl2Q5CyLKcYJk0GjsRBrGX20Ze+2nqNIcviqJJabMYKiAlm4WHzMPVajcdrDBlRQjpH8cjP9ldrauvriUASklg51IBOo7AL7+sJ1sNAAe4nQIYRw4yJx0KHBnYI5BE5CEdggghIxNpaUuZYqJJcGxXrEzAjS1rxI6EcCD5iM0xTofJJMieuU3ISYp07s4Ov8MV+p2TxGj1QTgo4081yv8CkH1WLQinoYyKkb6Wls2t6MlmZplJZH3tK3I34fcPdu8N8UTCMeqsOmMsu62P1kiYDkJ46b0P3h8YfUHSJXyTZpom2OqzkFx3XXKw87x3abbNK6UomU3Vz1bszFcMuX7Sm4DWPLXdvi9Q3RuRGUVx6W5EuuEdLdJNCidnp3O8OpZPETFuLd7WiH6RdpKGqkqsqcsycjBkKAsMp0dWe1gLa2ve6iM6mLoYJUoDdAtYDZE6KEB3CPtmtpXw+pE1blGss5PeS+8feW5I8xxj6BpapZiK6EMjqGVhqCrC4I8o+bpygxpPQ1jzETaRrlZY62UeSsbOngGII/GeUQuTvI6mvcu8TTYqG2+2BkfUSD9cwuzb+rU8fxHhy38r2DHcVFNIeadco7I5sdFXzMY3VszTDMcks5zOeZJ+HDSFLVYVFxMa6zHAjimHHeSbknUknUkniYkJc2I6lBbQQ9kSe12t1r6cYw/6Sy45A4PeVK2JLUchms2gF+PHy5RL0pCOWB3i1gLC/G39IhRWR36bGxR4dXTg4595PzJYziEJPXRA/TY4a2HtsPMnmsqusYiX9oa6AWA7+URcuom0s1Zso2b1Vh7rDiD/mseDWkez2b8r/ADME3EQVswudPO0Ylex2JZsN79pAtmangOOJVSRMTQ+y68Ue1yp9b+BESJQcoyHZ3aJaSpVgSJcwhJw4AH2X8VJ9CY18GNLjscxiqzePmEEcdwASTYDUk6ADneKJj3SzIlErTL17DQvfLK8msS/kLd8RZ1TrGERnOFEvhjIukXaVqqetJTXdVcLlX95O3W/CvPde5O68Q+M9I1XUaGb1SHTLKGT1a+Y+sJbH44lHUieyFwEZLLbMM1jmW+l+zbeNCYRtvD4XoO5j9OmKZY8nsJsey2z60dMkldSO1Mb3pje036DkABEveMyxLphNrSJOX7003/0L/wDqISRj+KYgSJLTWU8ZQEqWP/l0/mJi7+pQcIMyn+msPqc4+82CrxKVK/aTET8bKvzMLS5oYAqQQRcEG4I5giMvoeiKdMOeqqACd4QGY3/2Pb5GNEwXCEpZCSZd8iA2zG5NyWJJ8SdN0W1s7fUMSmxUUelsmPoILwRdKZT9ttqKukdOokK8ordnKu/aubr2CMuljc7790VpemSaNDTyieP1jL8MpjVbQnNplYWZVYciAR8YmGXuJcroBgrMkr+koTh9bQU038bZviZZitYviMqcQZVMtMbHMEmM6tutYFRltru33jbp2yVG+rU0knn1ag/ARU9vNmKCRSvMCrJm/ugrEZmuOzkvZtN+mm+L0sXoBGK7UzgCZLMmEGPUurHHSPc2TeETSGLc4Mf4MVd41boi2aMqU1U/tTwBLHKUpJDeLHXwCxkBlkEAak7gNSe4AamPoTYaXMXDqVZylHWSqlSLMAoslwdxyhbiKrTxFtUdqYHeVvpLxK8yVIG5R1reJuqfAN6xUt4I7oe7Z1Wavn/dZUHgqqPneIkT4eSnNQU+3/M8vY+XMWk1HVggjUnTl6w7E8773/zgYj2mgixhvMqigAFrfGEjT/Trz9I/MhvxJsVHlHeviDk4pwb1h2Kjvi+kpaMrOh8yR6+GVZVm9r6Qn9IhtV66jfFes07NUdkC099fHlpsMetPIx5+kR53ySJDzI5dhqDqCLHwjYdg8UM+ilFjd0vKc8SZZyhj4rlbzjE2nxpPQ/W5kqJfusjj84K/7IdpOBtP6S3TP/cx7xt03TahZUjJf6OWYTrXtn7PVB7fZPatfS9uNoyMu/IxvPSxViXhk7S5dpUseLTFJPkAT5RikmF9QdrZnqdIcpI7tcQfSJClncDDkppCSsPSFC+8dI7jaZM4Pi8mRczKSVUPe6tNYkLbcOrsVOovffEvP6V6oDQyJajcFTQD8zGIfZ7EaeVNJqaZKlCo0YKxU3OqhtD3g+vPSMG2pwk2CS5VORuDSVS35gMvxi2rkY34+ItdgHOzMpMjbzEZ/wCxmTHvp9VJVx6qhtDmVhWMz2F/pK/eed1SjvyhgfRY16jqpcxQZTI68ChBHwhe0NDT56sT+sSOpx9KASl/9BxT/wB7L/hMEXS0EWeQvufyZT5zew/AnYII5F8plN2t6R5VNmlybTpw0I16tDxztxI90a87b4puFbJ1FdOE+smGWsw6O5Ad+SSkb2V5aW42MaRTbFUcuaZyyVLli92LMAxNyVViQDc8IiekHCS4SZa6qCrd1zcN4cPSJ79o9Mf02xnFYOM95L0mxVHLUKKeU1uLqHY95ZgSY9PsZRHfSyfJFHwEVHBtuJlOAk9WnJcAMD9Yo77+2B4g+MWin28on3z1T/yXl/FwB8YgGJ7wu0eoqPIJHuOZKUWDyZP7KTLl/gRV+Qh2Y8SahXAZGDA7ipBHqI9wRE/MxLa0Wraj/wAp+NjEPmMWjpCo8lc54TFSYPTIfinxiuZI9DUc1qfiY1gwxiWcxHVs5s/kIlerhvVUeYXG8RRq6y9ZAlLgkcSL64w5k4kQALafrCXVQdVGJVaazlYuNwkjLqCQDzj11hj0smwsI9dXHpFJwMxoRPOYi51wxHfEyJcMKqT2z5Rn+IY8sH5ldg4jQExqXQ/T5TU/hlXPfeZGZ9VGv9FNGVpnc73mW8kUD5lozqSuxuOeMS/Rr/cEmNt9m/p1HMkBgrkq8sncHQ5lv3G1j4xgdXTzKaaZNQhlzV3qeI4MpGjKeYj6aiH2m2VkV8rq563tqjrpMRveRuB7jcHiDC9tQeeiovNfB6TBJTZhYbzoNQNTpvOgi/4H0JqZearqJmdtcsnKFXuzspLnvsB3RWdpej2pw+7j6+nFyZijtIvOYnAfeFxxOWJ7YTpFaWUk1DZpJIVXO+XfQXPFPHUeEJVqKnw46zQtdrE3VHpJ2f0L0hH1c2plnmHVvg6n4RDVvQ3UL+wqZbjgJiMh82UsD6CNYvBDrUo3UTOXU2jvMVmdHGJSu0iIzf8AZnZW9XCfOLP0fYfiUucfpImrIym4mzFmEt9nJZ2I+AjQ4IiumRTkST6pnUqQIQQQQxFZ20FoI5eCELR5mICCCLgixB3EQ1q8Zkyv2k2Wn4mUH0JiMqdu6NP3ubuRXf5C0EtSmx/pUn9I3xDYWU9zLYyzy9pf6j1iiYhhYV3Q5WKnKSNRcd8T2L9IU2bmSllmWpBHWvbP4qguB4n0itYbJKpYkk3NyTc343PExBsT02hTUopNx+w7xGlpGktmlTHlnf2GKi/eBofOLxsNtbNmzDT1BzNlLS3tYsFsGVgNL6ggi19eWtUmR7wXEFp6qVOfRVJDHfZWUre3G1wfKIgkHmX6uhb6m4y2OPeWvpMwjPJSco1lGzfge2vkwHqYzpVjb0mS6iVoVmS5ikXBurKdCLxlONYE1LOMttVOstveTh5jcf7xs6O707D26T5/qaiG3fmRPVQdVD5aaPf0SHdwieDKzNkdo+JhWko8x14RIT6A5yAN5+cP6fC8o3a8Y89pqvMvOegMhsjDqY6JMSf0GO/Qo9BuEngyM6mG1dJ7IPfE59DhCpowRYxTePMrZR1htkHR0xZwFFySFA5s2gEbtgeGCnp5cofYWxPNjqx82JMUvYHZvM/0hhZEuJQ95txfwGoHf4RfKuqWWjO7BVVSzE7gBxjKZfLUVDt1+8e01ewFjPRqFBsWW/K4v6QpePmWfPZnLuSzMSzE6kk6kmJPDNop0kgyprpbgGOXzU9k+Yi3+mPvE/8AygB5Xj7z6GZQQQdQdDGHdIeyYoZ4eWAtNOvlH2ZcwC7SxyUjtL+YaACLFhXS1MFhUSg/3kOVvNTcE+YjxjPSsXGWVIlgXH7X6zXh2BYX8zC9mjewYxHqfFqazuB/TvL9stPZ6OmaZfOZKFr6G+Uanx3xKxldP/1is1DPKQ7ibSF8sozn0MXrZXDKiRJy1M7rnLXBuTlFh2czatrc3POOmvYMZzO16k3NwhA9zJqCCCIRmEdjlo7BCN8QZxKcyxdwpyjm1tIz+Zh9dPPaE488zGWvpcD4Ro8BMcIzG9PqjRnCgn3MzqXsFOP2Za+Lf0BhymwEwC7PLXwzH9BExjW2suVdJI62ZuNj2F8W4nuHwipVNZUVjZWLPf8AdoLJ5qN472JjnGZsU2ay0bmIVffEZzpQRmUMr5WIzIcynjoYY1FXl3DXv0BiZxLClpwFeYDNNvqkF8o5s24HuiMmyAYrI5mrS6uMg5+ZETsVmE2tl8NfjHJdE76sT8zEnTYZ2gACSTYDefARoGzeyHVkTJwGYaqm8KeZ5n5QAk8CGp1tenXPfsI82JwQ0tKqNozMZhHu5raeg17yYf41gqVMvI+/erDercx/TjD8QXi8Eg5E8Vc5uYs3eZhVYU8h8k0fhYeyw5g/pvhxKpQY0KqpUmKVdQyngf8AND3xXqnZRl1kvce4/wCjf19YeTUhvq4MQekjpK9NwrtK1rgb9LnxtD5cNh1kmS/blsO8DMPVbx1cRXjpEETYzMvfn9ZUcd40OGwm9CBD76cD7ILeAJ+UdXD58z2ZeUc37I9N/wAIu3EdTOAZ6SFnygBDjBdmGqGDuCsn0L9w5L3+nMWSh2VRSGmnrW5EWQfl4+fpE4BFL6jAwn5jCU92nmVKCqFUAACwA0AA3ARie321MypqpskMRIlOUVBoGaWbM7czmBtwAA43jbowbbii6nEqhbWDsJq94mDMT/Hn9Ir04BbmL+JFhT6f1kN1dxDWZJynuiQWE2sY02UYnmVcgxOmjUOjjGaRJIluUlz85uz2Ge57OVzyFhbujM5aWixYXsqKqWDTz0M0DtyJgyNpxRtcw3cIqsVSmGjWld1t3VgE+38TbQY7GMU2I4hhp7SzEQb1cF5PkwJUflIi54H0n082yzgZDcz2pZP4xu8wPGEGoYcryJvVa+tjtf0n2MukEcRwRcG4OoI3R2KJoQgjsEEJwxRMemVVROeSFcIGsFAIUjgzNuIO/faL5BaOEZjGnv8AJbdtBPbPaVDC9hFABntf7iaL5tvPlaE8Z2ilyFMmjCqdzOoGVedvebv4Q+2pkVUwrLkg9WR2iCASbm6kk3C2tu33j1gWyCSbNMs78PcXwHE95iOOwj4uVgLdQ272Uf8A2QGBbJPOOebdUJuSfbe/HXnzMSu19BIk0oCoqsXVUIAzX3m53nsht8Wy0Uvb+fd5Eoa+0553NlX/AHR08Ccp1Fmp1C5OAOcduI72IwtRLM4i7MSFPJRobeJv6RaYr1Wk2nkSUlHKFWztlDa6c91yTEZNrKlhYz2H4Qq/EC8ZWp8Wo0r+W+c/aL2o+osNg6Z4+0suKY7Kpx9Y2vBRq58F/U6RWana6fONpSCUvvGzP/RfjHmRgRa7ZWY7yx1J8zvj1Klra4jB1njlpHoUqD0OOv6/xJ16ZR15MZy66pltmE52PEMSynusd3laLRS7VSSmaYwlt9pTff3WGoiCmSog62ZmfKN26IaDxW4E85HzJWUKZplLVpNUOjBlO4iFSIgtj0tKYcA/zURPx7DS3edUtnvM512sROWhvNxGUpytMRTyLKD6ExEbZY2ZEkKhtMmnInMDezDwHxIigycNG86k6knUk8yeJinU6sUnbjJlLvt4l52g20l04Al5Zzk6gN2VHewvr3Q/wHaBKlbgZXHtLe/mDxEZtX01k84WwOuMtlZTZl3fqD3GExr3zuPT2lfmnPM1iMu6Y8Is8ipA5yX+Ly/948xGlUNWJstXXcwv4HiPIxAdJEgNhs+9tAjC/NZin14ecblL8hhOalBZSw+JnWxuyK1/WhpjS8gQjKAb5s19/LL8Y87SdHlRRAzFPXyQLs6rZkH3kudAPtDvvaJHonnEVjLwaS1/yslj8T6xrZEOXWslnxMvSaSq/T8jnnmYJszKkTKiWlRfqnupIYrYkEKbjd2rRLbSbCT6M9ZLJmyQbh10mJbcXA5e8PhC3SBsd9Efr5I+omNZlG6W54dyNw5HTlFp6Otq+vl/R5pvMRewTveWNPNl3d4secWtYcCxOncSirToHOnt4P8AiZDbK9JZW0qr7aHQTd7AffH2h3jXxiyYnsHR1aiZKtLLah5OXK19blfZPjoe+E9oejaRPu8n6iadbqPq2P3k4eIt5xSJU6uwmZZgVQnUG7SH8DwPo3OKPS/NZwYyxekbNQu5ff2msYFhQppEuSGLhARmbebknyGtgOUP4bYbVmbKlzCpQuisVO9cwBynwvDmFDnPM2UACjb0nYI5BHJKdgggghCCCCCEIg6jZsTKsT3a4AWyW4ru15X1icgjhGZYljV5KnqMTmWEvoaXvlW/gIWjhMRZFb6hmQziNsQqllSndtyqT/QDxNh5xRMKlMq8xEvjuImobq0P1am7Hg7DgPuj5wgJWg0I/wA4c48X43rUtfy05C9Zo6esquT3jLEa0qtgDc/Ac4jqCQc2sSj0GY3Me5NAq7tIyEvqrTaOsYKkyzbOSrSyebH4WH6GJWGuFACSlvd/5+MMNp8d+jyrLYzX0lrfXXe5HIf0EfQNIFp0qZ6AD+Zj2t6iTKVj1Uamtcg3SWerTl2T2j5tfyAh/Io9NY97L4JmIB4C7c/+TDfaOinU84Wa8p75SdCDxQ/DWMmxLLQbe0Vx/kY1xdR1bW5X9IhqEEHvP+axMTJd1I3kjyEe6ChAhYNhcSH1GTuzWK9VdZhsjag8m4+Rh1t7TvPw+YtOOsZjLNl1JVZis1ueg3QjhuBLPlls7KQSBa1r2GpB3/CG7YZVU7Fluw5y9dO+WdT8Y19LddSikrlf3ljKShU9DEejTZaZTq86cpR3AVVPtBBqSRwJNtPuiL1EFge0YnHI4yvwtuNt4sdQe6J2NRbxf6wZ2ita0Cp0iNZSJNRkmKGRgVZTqCDGO7S7OTMMnpMlMerz5pL8VYa9W3M2v4i/fG0Q2r8PlzpbS5qh0YWIP+aHv4RfVYUPxKtVphevsR0Mi9kdp1rZOa2V17MxeR4EfdPDwI4RNlbxE7P7LyaPP1IbtkZizFjZb2HgLn1iYiD7d3p6S6kPsAs695y0Fo7BEZbCCCCCEIIIIIQgggghCCCCCE5eK9tBiDMeplmw/eMP5B+sSeMVTJLJX2iQoPK/H0iLwXC83ab2e/7R4kxheJam1nGk0/1N1PsIzSgA8xugnrB8IBAZhZRuHPv8IZ103rpxI9lfq09e0fM6eQidxqqMuSxXRj2V8W0v5C58oi8Ao7tc7kHx4Rl6rSLV5egp6scue5H8dZclhObW7dI1qpeWayLuUKO8sRcn4iJauwdep7I7ai4PEkakd99Yj6FTMqCeBmM3kDp8hFntFvheiqua9io2k7Rx0Hx+05dYy7Rn5kFgVcSjKN4BZL/L1t6xA0+BVEyYXmqxc+0zaAdw7hyETE6SZNUCPZdrgfiNmHqb+cWMCHdDSbKzp7Cf7Zx9x2i2oUMQw78xnhmHCStt5OrHn/aIjbymDUwbikxGHmch+DRZIgttD/6Vu90/nB/SNexFWkqOmJQw4ldoaJpgbKo7KFt++w0G7eYUwyn69WUGzNLvL4doWNj3HdEzsqntnhZf1iHkv9HnsvuTDYfdJzD/AEmMQVKiJaRwTzK8YxHuzOIZXytpm7JB4ONLfMRbIqW0WHdXME5dFcjN3Pwbzt6jviyYbWCbLVhxGviN8aWkJRmpbtyPtJr7T39CTPnyLn96wv6wvBBGgAB0k4QQQR2EIIIIIQgggghCCCCCEIIIIIQgggghCCCCCE8TJYIsQCO+OhbR6gMc2jOYSt7QVBaaqDcgufxNu9B/NEoi9TIJ4hSx/Fb+ukeWwcGd1hPHNa3EbteWkPKmmExSp3Hl3a/pGJRpbvOu1Dj1HIT7dvzxGGcbVQdO8h9mpGjMeACj5n9InYSpaUS1Cru+JPOFod8P0x02nWs9e/3MrtfexMTeSCQSAbai/Dwj2I7BDwAHMrhEJthLvSt3Oh/1gfrE3EZtFSmZTuqi50IHPKwb5CK7xmtgPYzjdI12WHYe3MD0H94YbV0YWak3g4yN+JdV9Rf+GJHZiQVltcEXbS+m4Q5x+g66Qyj2hZl/EutvPUecIrVv0m3HOJEjKzxTItRShT9pcp7iugPjcAwz2VkzE6xHUgAjfuvqDbnpaDZFmyupBsCCPE6EfARYLRZQnmqlp4IEAM4M7BBBD8nCCCCCEIIIIIQgggghCCCCCE//2Q=="/>
          <p:cNvSpPr>
            <a:spLocks noChangeAspect="1" noChangeArrowheads="1"/>
          </p:cNvSpPr>
          <p:nvPr/>
        </p:nvSpPr>
        <p:spPr bwMode="auto">
          <a:xfrm>
            <a:off x="155575" y="-1912938"/>
            <a:ext cx="4010025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AutoShape 12" descr="data:image/jpeg;base64,/9j/4AAQSkZJRgABAQAAAQABAAD/2wCEAAkGBxQTEhUUEhQWFhQXFRYWGRgXFhgWFxgbFBUXFxYXFRcYHSghGBolHRQUITEiJSkrLi4uGB8zODMsNygtMCsBCgoKDg0OGxAQGywkICQsLCw0LywsLCwsLCwsLCwsLCwsLCwsLCwsLCwsLCwsLCwsLCwsLCwsLCwsLCwsLCwsLP/AABEIAQgAvwMBEQACEQEDEQH/xAAcAAABBQEBAQAAAAAAAAAAAAAAAwQFBgcCAQj/xAA9EAACAQIEBAQEAwcDAwUAAAABAgADEQQSITEFBkFREyJhcQeBkaEyQrEUI1KCwdHhYpLwM3LxFRdDU8P/xAAaAQEAAwEBAQAAAAAAAAAAAAAAAQIDBAUG/8QAMREAAgIBAwIDBgcBAQEBAAAAAAECAxEEITESQQUTUSIyYXGRsRSBocHR4fDxUkIV/9oADAMBAAIRAxEAPwDcYAQAgBACAVbjPH61LiGHw6qnhVALk3uSxYGxvpaw0639ZvCqLrcu6BaZgAgBACAEAIAQAgBAEK+KVWVTe7bWnPbqYVzjB8s0jW5Jv0O6FUMLi46EHcEdDL02qyPUtvg+Uyso9LwKTUqRuI4mQxVFuQbfTewE8q/xGUbPLrjlr/bI6YUJx6pMeYStnUNa1+nzndp7vNrU2sZMbI9MsC03KBACAEAIAQAgFJ5lFYcUweWqwpv+QMQv7s3qXGxzAgazqr6fKlsC7TlBBczcHSq1Cu7BBhqnis1iTkXzMNNtUU/IzWqbjmK77AccE5ho4o1BQJYU8t2KlQc4Nst9fyncCROqUMdQJWZgIAQAgBACAEAIBCcbBFRT6fof8ieB4rFq1S+H2Z26bDi0SuGHlve97EnoTYDT6T2dOvYznOcPP5Jfscs3vgVY21O01bSWWU5IpcFnqMyuLXB8pudf06zxo6RW3uyE1jOdnl/0dbt6YKLRLT2jkGmMx6obbnsOnvOLU66uh9L3ZtXS57i9CqGUMNjOmq1WwU48MzlFxeGKTQqEAIAQAgEHzLy2mLytnanVpg+G6nYmxBI6gFQdLH1mtVrht2YG3JXFK9UVqeJsXoVTSzqLZrb39dNwBoRpLXQjHDj3BLceplsNXVRdjRqADuShAEzreJL5gonwgY5sRb8Nqevrd7fYmdWr7Es0qcRBWOHczM3EK2EenouqMoOgCBj4nob6H1Am8qkq1NAs8wAQAgBACAEAguOf9Qdso/Uz57xVPzl8v5O7Te4SvD1tTX2v9df6z19FHpogvh99zlteZs9xwHhtc2Fj/iW1ePJl1PGxFWetYE8JhimUXGULqLbsTveZabTSqws7Y3Xq/X+C1liln1/YdE21M7G0llmRD+AxrBtLE5l1HmA2t8rTwvJslqvMeMN5W63S4x+X0O3qiq+kl0Wwte/rPchFxWG8nG3lnUsQEAIAQAgBACAI4vErTR6jmyopZj6KLn9JKTbwgQXJXGKWJSq1GgKIFU3Ay+YsAc5ygeY9d/czW6Dg0m8gscxBActri/FxLYpVVS9qQAW+VS3VdStsts2t77TazowlEE/MQEAIAQAgBAK7xQk1Wv0tb2tPmPEJN6iWe38Ho0JdCwSXBqhKEHodPnrPU8KscqnF9mc2pjiWTjjTkZLbXuR3IsRf7ynik5R6McZ+uMYJ0yTyPsPULAkiwvp3t3P3noUWSmnJrCzt64+JjNJPCOcbTLIVUgE6a9uv2ldVCVlThDl+v6/oK2lJNjHheDZWJbYXA9fUek87w/STha5y7bfP+jovtTjhErPZOQIAQCkc9161DE4bErnahT/GFvYa+bN08ymwJ00nVQoyi49wTHC+ccJXdUSoQ7bKysuva5GW/wA5nKicVloE/MQEAIAjjcMtWm9NvwurKfZhY/rJi8PKBG8qcEGEw60rgtcs7DZmPXX0Cj5S9tnXLIPeaeJVcPh2qUaRq1LgAAFgL/mYLqQPT0iqClLDeASOCL+GniW8TKufKCFzWGawOtr3lJYzsBaQAgBAGWLxTow0BUkC/UdxODU6m2ma2Ti2lnv8f6Nq64zT33Hs7zEIBD8TpBqoA0JGpO1hf+gnha+qNmpUVs2t327/ALI7KZNV5YnRx4p+VbMvU2Kkn5kzOrWrTvohiUfXDT/VstKl2bvZkjhMer3GxGuvbvPU02urvbS2a9TnsplAco4OxB9jedcZxl7ryZNNckK2NcuwWxu1l6iwJGnv1ngS1lzulGG+Xhfk/wB+7O1VQUU36E2on0CWEcJ7JAQAgHjLcWOoMAz3mLkBvE8XBFV1zeGTlysDcGmbHS/Q7e2g7K9SsYmCT4Xzqqt4GOU0K66E2ujdiLXtf5j1lJafK6oboFmTiNJqRrLUVqYUsWU5gAouduwmHS84xuCJwXM/isuTD1hSszPWqr4VNFAJzAn8Ww+s0lT0rdrPotwZ7zLxnGUsbWPjMhzWARvJktenYajVSD7kzsrrhKC2AqvxCxYphPIWH/yFbsfcXy39bSPw0M5A64R8Rq6MP2gLUS+pUZXA7i2h9rD3lZ6WLXsg1IGcAPYAQAgEHisUVqZTqoIOU620B330vPnr9RKu7olvFNPD7bJ887HdCClHK5JjD1w4zLtr9p7lN0bo9UeDjnBxeGKTUqRONxoWoCArDLY7d9rzxdVq4wv6opS2w/8Ap111Nww8oiLazxjrHGGrhb3F7gj6zfT2xrb6o5ysFJxcsYZxh6xRrr/59DKU3Sqkpx/6TOKksMsGCVcgKgWOvzO//PSfTaWNflqUFs9zz7HLqwxxOkzAmM4BHY3iYXRLMevYf3nmarxKNb6a93+h0V6dy3lsOcDifEXNa2tp1aXUefX1Yx2M7YdEsDidJmEASrUQfMAucA5SQLj5yUwYzy3zHWwtXV7I9VWrAqGOjecjs1r7dhPTsqjNfYE/zhz0tVGoYYXR1s7sCDruqqfTqe595jTp+l9UgUEzrJR5mgYJPljALiMTSpVGyqza+thfKOxNrX9ZSybjFtBo3ieSQEAIAQBjxLAeJqNGH39DPP1uiV3tR977m9N3Rs+CN4djfCJDAkdh0InmaPV/h24yW32Z021eZhoMTxJ2Ohyjpbf5mV1HiFtj9l4Xw/cQojHncYlpxGx1eQDkwAEAkeFYoqwUnyn9ek9Hw7UuFihJ+y/uc99eY5XJJ4/FKi6kgnawuel99J6+r1MKY4k2m+Mc/rt9TmqrcnsRdRmqAXV2YaXtYWve9uh2njWOzURScZOS79sfbJ1JRrfKSHNDhH8Z+Q/vOqnwnbNj/JfyZy1P/lElRpBRZRYT1qqo1x6YrY5pScnlnc0KhACAYRzNSqLiqvi0xTdmLZV1XzG91PUHe/e+209appxWHkkjZoQcMZBZHkAe8G4k2GrJWRVZkJsGFxqCOnWxMrOPVHDBsnKXMS42kXy5HVsrLe9tLgg9j/Q9p5ttXlvBUnJkBNa6lioZSw1K3FxfYkbiTh8gUkAIBWcdTy1WHrf66/1nymrh0XSXx++56VTzBMR3nOaAwkA4lgEA63kA6VSSANSdJMYuTwuWQ2luy0ImgB1IA+3WfXQhiKUt8HmN7to7mhUIAQAgBACAZd8WsPbEUX/ipFf9jX//AEE79I/ZaJKPOsgTMgsEAIBZfh5jKlPG01p6ip5XXoVAJv8Ay2vf3HWYaiKcHnsQzQuaODYvE1FWniBRw4XzZc3iFrne1rra35h10Ok5KrIQWWssghj8NRnDDFP/AKjk85vvZ82l/UGa/i9sdILHwTlXD4ZzUphzUKlczuWNjYkW26DpMJ3SmsPgErhqxbNmRkyuVGbL5gLWdcpPlPrY6bTNrHcDTjGEzDON1GvqP8TyvEtL1x8yPK+39HTp7MPpfchVM+fO04kgCIB6BAOiJAJThuFIKknUi9gAfL632vptPY0OmcZRm3hvfG3u/H0ztx/OOW6xNNY/6TE9w4wgBACAEAIAQCm/FLAZ8IKo3pOD/K/kYfUoflOnSyxPHqDJLz0CwQAgEpy7wKri6oSmNBYu/RFJ3Pc72HX6kZ2WKCywzYuA8t4fCA+CnmIsXY5nPz6D0FhPOstlPkqS8zAQAgBAOaq3BHf5ylkeqLj6kxeHki8XwrrT/wBt/wBCZ5Gq8M/+qfp/DOqvUdpEfUwjjdT9L/pPMnproe9F/Q6FZF8MRZZjwXOQNYA84dRzuAdhqfl/m06tDSrbknwtzK6fTHJO0aVrk6sdz7bAek+jqq6cylvJ8/wvgjhlLOy4FZsUCAEAIAQAgBAEMfhFrU3pOLq6lT7EW09ZMZOLygY3xPkvF0qhVaTVFv5XQXDDoSN1PofvPSjfBrOcFsjJeWcYTb9mrf7CB9TpLebD1QyP6XImOIv4NvepTB+maV/EV+pGS7cg4TEYYNQq4XKpJfxg6G5sAAwBJO2lvp1nLqJQn7Sf5EFznMAgBACAEAIAQAgHL0wdwD7i8rKEZe8kyU2uBtU4bTP5bextOSfh+nk89OPlsaq+a7itDDKl8ote32Fv+e82p09dTfQsZKSm5ciFfiaLfW5HQf3mdmtqhlLdlMjjDVw65h/4m1VsbI9SB6cQt7Zhc+sl2wTxlZApNAEAIAQAgBAI3imEru9E0a/hIrXqLkVvEW4NgSLrsR/N6S8ZRSeVkElKASq4lFIDOqk7AsAT7A7wSot7pCsEBACAEAIAQAgBACAEAIBzUcAXJsPWVlJRWWwVUISbDefNpNvCKktxIeHSCL13Pew1np6peTSq49+SSKw63Nu882MeppEFoopZQCb2Frz6KuLjFJvJY7lwEAIAQCic/c9Pg6q0KCIz5A7NUuVAYkBQqkEnyk3vppv0q3g9LRaGN0XOb242JbkXmkY+izFQlRGyuoNxqLqy31sdd+qmSmYazS+RNLOUyyyTkMH+KasOJVvE1BWmU/7MgFh6ZhU+d5Rrc+l8Oa/Dx6fjn55/jBrfI2MergMPUqks5TUnc5WKgnvcAG/WWR4eshGF0ox4yTsk5ggBACAEArlXFsWLAkX7HtpPn53zc3JPGfQgecN4gxaznQ7HbXpOvS6uTn0zezBLz1SQgHNRwouTYCVlJRWZcAheJYsVLKl9D23PSw+s8jV6hXYjDJA4weGNNWdrXy3A7Teih0QdkucAi62IZ/xknt6fKedZbOx5k8gkuFYIC1Rvcf3M9DR6ZYVsvy/kCz8XpjuflNZa+pcZYyO8PXDrmG06qrY2R6okis0AQCOwnHMPUqtRp1kaql8yBtRbRvex0NtusjJrKiyMVNxeGVb4ocqHFUhXoqTXpixUamol7lQOrLckd/MOoho7fD9V5UuiT9l/oyL+C5pItdTUXx3cfu9Q4SkLXIPq7aDaQjbxXqbi8eyu/bLNOljxzNfjLQyjDV1pqWDshdgGW1syoyMCrAkMdR0PeVkev4VLLlBv4/2W3kbFVKuAoPWy52Q/hAVcoYhLKNB5Qug0ko4dZCMLpRjx/s/qTsk5ggBACAEArnEMLlew2Oo+Z2ng6mny7Old+CB9huFWa7G6ixHr7zrq0DU8yeyGCVnpkhAIni1cMFVTfzagTy9bbGaUYPO5DPeF4Mg5200Ngd+1z95Oj00ovzJf2Bjisazk3PlvoP0v3nHfqJ2vd7egHPDuHhwHbbt7dzOjS6RTXXLj0B3xPHi2RPY2/QS+r1Sx5cPz/gEWEuf6TzVvsiCx4GhkQDrufcz39NV5Vai+Sw4m4I/mCpVXC1zQF6opOUtqcwU2sOp7QzWhRdkVPjKyfOGHxD03WpTYqykMrA6g97/8veUR9ZKKknGS2PoDknmAY3CrUJHir5aqjow626BhZh7+ksmfMavT+TY49uxH0uQ6acQGNp1WXzNUNMKLF3BDHPfRTmJtbqdYxuavXSdHktfDPwLfJOAgud6iLgqz1KQrKgD+GQCGsw3uDYDcka2BkM6dIm7opPGe5Wvhzzs+Kqth6lKnTAplqfhKVVVQqpQgk9GFiLbHSEzr12iVUfMi2998/c0KSeWEAbcRx9OhTarWYJTW12N7C5CjbuSB84LwhKcumKyz3CY2nVUNSqI6kXBVgwI+UEShKLxJYHEFROrRVtwD27j2PSUnXGfvIHYFpbhA9EkDLiuIKrYbtp8us49bc4Qwu4K/mniFSVwfFNlbbbN/fvPSo1zWIz49ScnVLhaNYh7i+v8Ab0k16KuazGWV/voBXEY5FUpT/F+EWG3Sa26qEYuuvnjYER+zNceU6+hnl+XPOMP6AncFgVTW126n+09nT6WFSzy/9wSO51AIAQDHfilyn4D/ALVRFqVRv3gA0pu35vRWP0b/ALgBRo97w7VeYvLlyuPiv6+3yGXwp4mKGLYOwWm9Fw7EhVXJZwzE9AAw/mhPc08Rr66ljlP7m10K6uodGDKwuGUgqQdiCNCJc+elFxeHyR/L3CDhqbIa1Wtd2cNVbMyhrWUHsLfUnaQka32q2WelLbsNebuZMPhKX7/zlwVFIWLODo1wdAuupP3OkNl9NprLpextjv6GYcgcaw9DGrloOorHwQzVw/hiowsAopre7BBcm9vneqZ7Otpssp3lxvxjOPzZtsufOhAMy+M+CqlaVYOfBH7tkzWGYnMrZfzXtb0sO5tWR6/hU4ZcWt+cmUq+U3GjDqNCPUESuD2+Vhm5fCrEV6mCz13Z71X8MuSzZAFH4jqRnFTf9LS6PnPEYwjdiCxtvj1/5gtmKrZFLb2/rM7rfLg5HAQGIxzPudOw0H+Z4luost957ehAlTxLr+Fj/T6SkLZw91tAK2KZ/wARuRpFlkrHmTyBNhMyDxWgD3h2KK3Rd22PYzr090o5hHvx8yRfDcKe4JIGoPczWrQ2dScngYJqeuSBMA8VgdpCafAPZICAJ4igtRWR1DIwIZWFwQdwQd4JjJxeVyZB8Q+RPAy1cHTY0jo6DNUKG+jC9zlO3W1vWVaPd0Ou8zMbXv8ATI5+F/FauGWr+05qeDClg9QFVWrmXy076sWBYlRfVe5NyZXxCqFrXRvP4enx+QhzP8Tq1QlMJ+5p7ZyAareoB0QfU+o2kORbT+GQjvZu/Tt/ZQMVinqMWqMzsd2ZizH3J1g9OMVFYSwhbhI/f0he372nr2866/KCtnuS+T+x9MVKgUXYgAbkmw+plz5FJvgSo42m5slRGPZWBP2MEuElyjG/i9Wvjwua4Wiml9FJZyRboSMp+kpI9/wxYozjlv8AYjuReUGx1Ulrrh0IzsNyd/DQ/wARFrnoD6iFua6zVqiO3vPj+TeMNQWmioihUUBVUaAACwAlz5qUnJ5fIz40T4Y/7hf6GcPiGfKXzKsges8cgUtIAmwgAGgHkkClGrlII6G8tCTjJSXYFpR7gEbEX+s+ijJSSa7lhDGY1ae+pPQfrMb9TGnnkENi8Yam+i9B0+feePfqJ2vfj0IHXA6LAltQtre+s6/D65KTl2x9QiYnqklC478TqWHepSGHqtVpuUsxRENuuZWY2tqPL9JGT06fDJWRUupYfzz+33LJy1zJQxtPPSazAeemSM6H1HbsRoYTycmo006ZYl9ezJmSc5lHxq4pd6GHH5QazfzXSn87Cp9RKs9vwmraVj+X7v8AYzFyeshHrnIMkHoPeQB5juL1q3/Wq1Kg0NnqMy3GxCk2BgpCqEPdSXyQgmliNCNQRoR6gjYyCz9GLYXDvXqrTBLPUdVBNySXNrsdzvcn0klZSjCLk+EfR3BeF08NRSjSFlQW9SfzM3qTcn3lz5S22Vs3OXLHsGY34gl6be1/pr/Sc+qj1UyX+2BXGWeAVPbwBImSAgHrSAeSQTdfDOaVML0Govbtb6T1LaLZUwjH81/vQkBwonV3ufa/yuTI/ASlvOW/+7jA8o4NF2UX7nUzsr01da2RI4m4CAZTzT8LnzPVwj5gWLeC2h8xJIR72Op0Bt7yrR7Wn8TjhRsWPj/X++RQ3wWJw7gmnXpOp0bK6MO5VgBp6gyp6anXNYymn8mWflHn/F06qo+fFI7ABDrVuf8A626+xuNOmslNnHqdBVKOV7LX0/P/AH1K3zRxhsZiHrsAuawVb/hVRZRfqepPcmMnXp6VTWoIh5JsEAIAQDsGw9ZANM+EPLTFzjKq2UArRuPxFtGqD0AuoPXM3aSkeR4nqUl5Ufz/AINYljxAgHhENZBXMbQ8NiDt09p89fS6p9P0IG7zEg4kg9USAdBdIA94fgC5BYeUa+/oJ2abTOyWZLb7kk/PbJCAEAIAQAgBAGFHgmHSr4y0KS1TfzimofXQnMBe5uYNXfY49Dk8emTGOfOSqmFqvUpKWwzEsGAv4dz+B7bAEix6j1lXse/o9ZG2KjJ+19/iU4iQdwSQdqveQ2DiSCycgcJGKx1JHUMgvUcHUFaY2I6gsUBHrIXJy6y11UuS54Xzf9ZPoJVsLDQCXPlz2AEAIA3x2GFRSOu495hqKVbDHfsCuuLGx0IngNNPDKnGSQD2khJAHe0sk28IE/h+HKB5gGPU/wBp7NWirjHEllk4Hii2g2nWkksIk9kgIAQAgBACAEAIAlisOtRGSooZGBVlOoIIsQYJjJxeVyYxz3yI2EvWoXfD31vq1K/8R/Mn+rp17mjR9Bo9crvYntL7/wB/5FGqQj0UckyQdU0JIABJJAAAuSToAB1PpIBvPw+5TGCo5nsa9QAudwoGopr7X1PU+gEskfNa3V+fLC91cfyWyScQQAgBACANMZgFqanQ9x/XvOa/Swt34fqBl/6J/r+3+Zx//nP/ANfp/ZGB5g+Hqmu57np7CddGkhU88sk5p8Zw7P4YrUy97ZQwvfsO59J2dLxnBbpeM4H0qVCAEAIAQAgBACAEAIAl4isSp1uNjsR1HrMIaiuc+hFsNbme8z/C5KhL4NhTJ1NJr+H/ACEXKe1iO1pq4nqafxNx2tWfj3/spL8gcQDZf2YnXcVKWU+ty+3vIwz0Fr9O1nq/R/wXjk/4cnDnxq1QeOLFAoDrT1Fz5hZntcbWW99TYyUjztV4irPYgvZ+/wDX3NFljyggBACAEAIBQea+b61Ou1KgQoQgElQxY2uRrsNbd9DN4VprLOiupNZZZOV+Pri6ZNstRbB16a7MvobH2t8znOHSzKcOlnfNtZkwdYrvltp2Zgp+xMV+8hBZkjHp1nYbHyrjGq4Sk7G7FSCepKMVufXyzjmsSZxzWJNErKlAgBACAEAIB4xsLys5KMXJ9ghr+0m/pPKeus6spbehr0IcOfKfaejZLNTa9P2M1ycoBZftM61WoQT57fQl5yxWdRU8ZgN5SdkYLMnglLIAyyaayiD2SAgBACAEAIBlvP8Aw408Uan5KoDA+oADD9D/ADTpqeY4OqqWY4F/hrUtiXF9DSb5kOlvsTF3ukXe6aHj8KKtJ6Z2dWX2uLXnOnh5OdPDyYticO1NmRxZlJBHYidieTtTzua1yngmo4SkjWvYtobjzsWAv7ETlm8yOSx5lkfcRxq0abVXPlUXPc9gPUmw+cqll4KpZeERHLXNKYtmTIUdRmsTmBW9rg2Guo09ZedbiXnW4lgmZmEAIAQDisPKfaY6iLlVJL0JjyR9Jeh2vPEglKSXxNmSFU2B9p7l0umttehiuRph28wnk6WTVscmslsPp7ZiMsU5zW6Wnj62TdnT2RrBbDumNB7T1KU1XFP0M3ydTQgIAQAgDDj2Lalh6tRBdlQkenr8t/lLRWXgtFZeDOuGc6Ymm16jeKl9VYAH+VgND9p0OqLOiVUXwX7ivD6eNwwF7Bgro1rlSRcG3sbEepmEW4swi3BmenhFfB4mjewJqKEcHyt5gCO40NiD3M36lKLOjqUos1icpyERx3l2liihqZgVvqtgSD+Ukg6f57y8ZuPBeM3Hgk8PRCIqLsqhRfeyiwv9JRvJR7ld+IdEtgyR+V0Y+ovl/VgflNKveNan7RT+QaxXGoB+dXU/7S36oJtavZNrV7Jq05TkCAck67ad5m5S61HG3qT2OpoQeGRJZWAMaS+YTwtPDqtin6/Y2k9h5WYAG89i+UY1tyMo8jfCWvPP0HT1vPP+yXnwO56xmMFYl/nPETc70/j9jbiI/ntmIQAgBACAcVqQZSrC6sCCO4IsRAMg5g4BVwrkMCaZPlfoR0B7N6fSdcZqR2QmpGh8kY4VcIg0zUx4ZA6Zfw391sZhYsSOexYkS3EMoQu6B/DBqAWBN0BIK32bsZRclFyRvLfMlPFhgoKOupU66HYg9RLTg4lpwcSYqk5TlsWsbX2vbS8oUGfAsY9Wgj1UyVDmDLYixVipsDr0lpJJ7FpJJ4RX8WcZiqlWg9JUw5ZlzkEEBTdXUlvNewOgt7by66YrPcuumKzncdcscpjCuajPne1lsuUKDvpc6mROzq2InZ1bFlmZmEASY2N+h+05Zy8qzqfuy/RllugpVLkj1+0UXqcpRb7v6BrArOoqMLkN854Lk42trnP7m3YeVUuLT2bqvMg4mSeGIYbDFTczl02lnXPqkXlLKFcS9lJE31VjhXlFYrLEMDfUmcegXtNl5jyeoZBACAEAIAQBnxbh616L0m0DDcdCDcH5ECTF4eSYvDyUHheLbhdeolcFgyggIQQbMQr6kW2YW3nRJeYso6JLzFlGiYTErURXQ3VhcH3/AKznaxsc7WNiI4fwhMNWr1z4aIwGUjy5FGrhhsNQuo7dJZyckkWcnJJEbiuf6CtZEdx/FooPsDr9bSypZdUsksFzdhai5jUya2yvo32vcesq65Io65IlsJjKdUXpurjurBre9tpVprkq01yLyCAgBAOaiXBEztrVkHFkp4Y2Hk3HtPMjnSy9pZb4NPeHOcWvPTVsehTeyM8b4GteoDt9Z5Wp1EbH7K/PuaRjgSqVm7/eZSvslzJllFAmLYes0r1VsNs5+ZDgmLjE3/EJstap+zZHYr0Y4HKqBtPRhXGCxFFG8nsuQEAIAQAgBACAVHn7gLVlWtSUs6DKVAuWW9xYdSDfT1M1qnjZm1U8bMqtDmDEYaiMOl6bK7EllGYZrELlYadTt1mrgpPJr0Rk8jTiXMOIrqEq1Lre9gFW5GxOUC8lQS4JUIx3RFkS5cAYA84XxOph6gqUjY9R0YdmHUSrimsMrKKawzSeTuYTilcVAoqIR+HQFW2Nie4I+nec9kOng5rIdPBYpmZhACAJ1kBGvSc+oqhOOZ9i0W1wR9RztPGcpNJN8GyRwzdtpUHMkkIA4oJewEtXW7JqKKt4JGfQGAQAgBACAEAIAQAgGV8/4M08WzflqBWB9gFYfUX+YnVU8xOqp5iV4TQ0PM0DBzBIQCxchV8uMQfxh1P+0sPuomdq9kytXsmrTlOUIAQBPEDymc2sTdTwWjyR7meIbCUsSEAIA5wlYL850aa9VN5XJSUcj1KoOxnqV6iubxFmTi0dzYgRrYgL6ntOa7Uwr25foWjFsbpimM8/8bbnP6F+hDym1xeerVZ5kFIzawwq1AoLMbAAkk7ADUkzQgqP/uBQ8TL4dTJe2fT65d7ff0mvkvBt5LwWvDYhaih0IZWFwRsRM2sGTWBWQQVD4lVaYoIrC9QvdO4AHnPtqBb1Haa05ybU5yZwJ0nQeEwSeQAgFk5AUftiX3yuR75f7XmdvumVvumqTlOUIAQDlzofaUseIN/Bkrkj22nzxsISxYIAQAgHYqGQRg7as2xM186xrHUyOlBRUnYGVjXOfurIbQvTwx9p0Q0VknvsVc0O1WwtPVrgoRUV2M28iOPwoq03ptcB1ZTbcZha4mieHkJ4eTK+McqYigScpqJ/GgJ/3Luv6es6Y2JnVGxMfcj8wGjUFCof3TtYXP4GP9CbAj597xZDKyVthlZRphM5jmMl5x4yMTXJQ3poMqaWv/E3zP2AnVXHpR11x6UQU0NDoCCD20AAIBevh9wmnUpVKlRMxLGmCf4cgzW98xF5hbJp4MLZNPBe5gYBACAeESGsrDAyqU7GeFdS6pYZsnkbPvMkWOZJIQAgABAJGhhwBc6n1nq6bSxjHM1v9jGUvQcTtKBACAcGqoYKWGYgkC4uQLXIHUC4+sA7gDPiVWnSRqzqD4alrhQW07E9ZKy3glZbwJY2m1TD1Sha9Sicqm1lLUzYCw6k9zJWzRK2aMYnYdoQAEA6EEHsAvnw0o1AKrG4pHKBe9iwvcr7DQ/LtMLmjC5ovMwMAgBACAJYlLjTcTl1dTshtyi0Xhka4njGxzJJCALUaBPTSa10Ts91fmVckh7Sw4GvWenTpYV7vdmTk2LTqKhACAEATNFSwYqMwBAa2oDWuAexsPpGRkUgHLoCCCAQRYg6gg9CIB1AM/xnIlRq7lXRaTMWB1LAE3y5fS9t9purVg6FasEhwzkGilzWY1ewF6YH0NyfnKu59isrm+CK43yNUQlsMc6/wEgOPY7MPofeXjau5aNqfJUsRRZGyurK3ZgQfoZqnk2TytjrB4Z6rhKal3OwH6+g9TDeOSG0uTT+S+F1sPSK1m3N1S+bIOuu2pN7DT6mc1kk3sc1kk3sWGZmYQAgBACAIV8MD7zhv0am+qPP6F4zwcU8J3mVWhec2P6EufoLCgvYTsWmqX/yV6mKTcqEAIAQAgBACAEAIAQAgBACAJV8OjizqrDswDD6GE8BPAUMMiaIiqP9Khf0kttkttisggI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AutoShape 14" descr="data:image/jpeg;base64,/9j/4AAQSkZJRgABAQAAAQABAAD/2wCEAAkGBxQTEhUUEhQWFhQXFRYWGRgXFhgWFxgbFBUXFxYXFRcYHSghGBolHRQUITEiJSkrLi4uGB8zODMsNygtMCsBCgoKDg0OGxAQGywkICQsLCw0LywsLCwsLCwsLCwsLCwsLCwsLCwsLCwsLCwsLCwsLCwsLCwsLCwsLCwsLCwsLP/AABEIAQgAvwMBEQACEQEDEQH/xAAcAAABBQEBAQAAAAAAAAAAAAAAAwQFBgcCAQj/xAA9EAACAQIEBAQEAwcDAwUAAAABAgADEQQSITEFBkFREyJhcQeBkaEyQrEUI1KCwdHhYpLwM3LxFRdDU8P/xAAaAQEAAwEBAQAAAAAAAAAAAAAAAQIDBAUG/8QAMREAAgIBAwIDBgcBAQEBAAAAAAECAxEEITESQQUTUSIyYXGRsRSBocHR4fDxUkIV/9oADAMBAAIRAxEAPwDcYAQAgBACAVbjPH61LiGHw6qnhVALk3uSxYGxvpaw0639ZvCqLrcu6BaZgAgBACAEAIAQAgBAEK+KVWVTe7bWnPbqYVzjB8s0jW5Jv0O6FUMLi46EHcEdDL02qyPUtvg+Uyso9LwKTUqRuI4mQxVFuQbfTewE8q/xGUbPLrjlr/bI6YUJx6pMeYStnUNa1+nzndp7vNrU2sZMbI9MsC03KBACAEAIAQAgFJ5lFYcUweWqwpv+QMQv7s3qXGxzAgazqr6fKlsC7TlBBczcHSq1Cu7BBhqnis1iTkXzMNNtUU/IzWqbjmK77AccE5ho4o1BQJYU8t2KlQc4Nst9fyncCROqUMdQJWZgIAQAgBACAEAIBCcbBFRT6fof8ieB4rFq1S+H2Z26bDi0SuGHlve97EnoTYDT6T2dOvYznOcPP5Jfscs3vgVY21O01bSWWU5IpcFnqMyuLXB8pudf06zxo6RW3uyE1jOdnl/0dbt6YKLRLT2jkGmMx6obbnsOnvOLU66uh9L3ZtXS57i9CqGUMNjOmq1WwU48MzlFxeGKTQqEAIAQAgEHzLy2mLytnanVpg+G6nYmxBI6gFQdLH1mtVrht2YG3JXFK9UVqeJsXoVTSzqLZrb39dNwBoRpLXQjHDj3BLceplsNXVRdjRqADuShAEzreJL5gonwgY5sRb8Nqevrd7fYmdWr7Es0qcRBWOHczM3EK2EenouqMoOgCBj4nob6H1Am8qkq1NAs8wAQAgBACAEAguOf9Qdso/Uz57xVPzl8v5O7Te4SvD1tTX2v9df6z19FHpogvh99zlteZs9xwHhtc2Fj/iW1ePJl1PGxFWetYE8JhimUXGULqLbsTveZabTSqws7Y3Xq/X+C1liln1/YdE21M7G0llmRD+AxrBtLE5l1HmA2t8rTwvJslqvMeMN5W63S4x+X0O3qiq+kl0Wwte/rPchFxWG8nG3lnUsQEAIAQAgBACAI4vErTR6jmyopZj6KLn9JKTbwgQXJXGKWJSq1GgKIFU3Ay+YsAc5ygeY9d/czW6Dg0m8gscxBActri/FxLYpVVS9qQAW+VS3VdStsts2t77TazowlEE/MQEAIAQAgBAK7xQk1Wv0tb2tPmPEJN6iWe38Ho0JdCwSXBqhKEHodPnrPU8KscqnF9mc2pjiWTjjTkZLbXuR3IsRf7ynik5R6McZ+uMYJ0yTyPsPULAkiwvp3t3P3noUWSmnJrCzt64+JjNJPCOcbTLIVUgE6a9uv2ldVCVlThDl+v6/oK2lJNjHheDZWJbYXA9fUek87w/STha5y7bfP+jovtTjhErPZOQIAQCkc9161DE4bErnahT/GFvYa+bN08ymwJ00nVQoyi49wTHC+ccJXdUSoQ7bKysuva5GW/wA5nKicVloE/MQEAIAjjcMtWm9NvwurKfZhY/rJi8PKBG8qcEGEw60rgtcs7DZmPXX0Cj5S9tnXLIPeaeJVcPh2qUaRq1LgAAFgL/mYLqQPT0iqClLDeASOCL+GniW8TKufKCFzWGawOtr3lJYzsBaQAgBAGWLxTow0BUkC/UdxODU6m2ma2Ti2lnv8f6Nq64zT33Hs7zEIBD8TpBqoA0JGpO1hf+gnha+qNmpUVs2t327/ALI7KZNV5YnRx4p+VbMvU2Kkn5kzOrWrTvohiUfXDT/VstKl2bvZkjhMer3GxGuvbvPU02urvbS2a9TnsplAco4OxB9jedcZxl7ryZNNckK2NcuwWxu1l6iwJGnv1ngS1lzulGG+Xhfk/wB+7O1VQUU36E2on0CWEcJ7JAQAgHjLcWOoMAz3mLkBvE8XBFV1zeGTlysDcGmbHS/Q7e2g7K9SsYmCT4Xzqqt4GOU0K66E2ujdiLXtf5j1lJafK6oboFmTiNJqRrLUVqYUsWU5gAouduwmHS84xuCJwXM/isuTD1hSszPWqr4VNFAJzAn8Ww+s0lT0rdrPotwZ7zLxnGUsbWPjMhzWARvJktenYajVSD7kzsrrhKC2AqvxCxYphPIWH/yFbsfcXy39bSPw0M5A64R8Rq6MP2gLUS+pUZXA7i2h9rD3lZ6WLXsg1IGcAPYAQAgEHisUVqZTqoIOU620B330vPnr9RKu7olvFNPD7bJ887HdCClHK5JjD1w4zLtr9p7lN0bo9UeDjnBxeGKTUqRONxoWoCArDLY7d9rzxdVq4wv6opS2w/8Ap111Nww8oiLazxjrHGGrhb3F7gj6zfT2xrb6o5ysFJxcsYZxh6xRrr/59DKU3Sqkpx/6TOKksMsGCVcgKgWOvzO//PSfTaWNflqUFs9zz7HLqwxxOkzAmM4BHY3iYXRLMevYf3nmarxKNb6a93+h0V6dy3lsOcDifEXNa2tp1aXUefX1Yx2M7YdEsDidJmEASrUQfMAucA5SQLj5yUwYzy3zHWwtXV7I9VWrAqGOjecjs1r7dhPTsqjNfYE/zhz0tVGoYYXR1s7sCDruqqfTqe595jTp+l9UgUEzrJR5mgYJPljALiMTSpVGyqza+thfKOxNrX9ZSybjFtBo3ieSQEAIAQBjxLAeJqNGH39DPP1uiV3tR977m9N3Rs+CN4djfCJDAkdh0InmaPV/h24yW32Z021eZhoMTxJ2Ohyjpbf5mV1HiFtj9l4Xw/cQojHncYlpxGx1eQDkwAEAkeFYoqwUnyn9ek9Hw7UuFihJ+y/uc99eY5XJJ4/FKi6kgnawuel99J6+r1MKY4k2m+Mc/rt9TmqrcnsRdRmqAXV2YaXtYWve9uh2njWOzURScZOS79sfbJ1JRrfKSHNDhH8Z+Q/vOqnwnbNj/JfyZy1P/lElRpBRZRYT1qqo1x6YrY5pScnlnc0KhACAYRzNSqLiqvi0xTdmLZV1XzG91PUHe/e+209appxWHkkjZoQcMZBZHkAe8G4k2GrJWRVZkJsGFxqCOnWxMrOPVHDBsnKXMS42kXy5HVsrLe9tLgg9j/Q9p5ttXlvBUnJkBNa6lioZSw1K3FxfYkbiTh8gUkAIBWcdTy1WHrf66/1nymrh0XSXx++56VTzBMR3nOaAwkA4lgEA63kA6VSSANSdJMYuTwuWQ2luy0ImgB1IA+3WfXQhiKUt8HmN7to7mhUIAQAgBACAZd8WsPbEUX/ipFf9jX//AEE79I/ZaJKPOsgTMgsEAIBZfh5jKlPG01p6ip5XXoVAJv8Ay2vf3HWYaiKcHnsQzQuaODYvE1FWniBRw4XzZc3iFrne1rra35h10Ok5KrIQWWssghj8NRnDDFP/AKjk85vvZ82l/UGa/i9sdILHwTlXD4ZzUphzUKlczuWNjYkW26DpMJ3SmsPgErhqxbNmRkyuVGbL5gLWdcpPlPrY6bTNrHcDTjGEzDON1GvqP8TyvEtL1x8yPK+39HTp7MPpfchVM+fO04kgCIB6BAOiJAJThuFIKknUi9gAfL632vptPY0OmcZRm3hvfG3u/H0ztx/OOW6xNNY/6TE9w4wgBACAEAIAQCm/FLAZ8IKo3pOD/K/kYfUoflOnSyxPHqDJLz0CwQAgEpy7wKri6oSmNBYu/RFJ3Pc72HX6kZ2WKCywzYuA8t4fCA+CnmIsXY5nPz6D0FhPOstlPkqS8zAQAgBAOaq3BHf5ylkeqLj6kxeHki8XwrrT/wBt/wBCZ5Gq8M/+qfp/DOqvUdpEfUwjjdT9L/pPMnproe9F/Q6FZF8MRZZjwXOQNYA84dRzuAdhqfl/m06tDSrbknwtzK6fTHJO0aVrk6sdz7bAek+jqq6cylvJ8/wvgjhlLOy4FZsUCAEAIAQAgBAEMfhFrU3pOLq6lT7EW09ZMZOLygY3xPkvF0qhVaTVFv5XQXDDoSN1PofvPSjfBrOcFsjJeWcYTb9mrf7CB9TpLebD1QyP6XImOIv4NvepTB+maV/EV+pGS7cg4TEYYNQq4XKpJfxg6G5sAAwBJO2lvp1nLqJQn7Sf5EFznMAgBACAEAIAQAgHL0wdwD7i8rKEZe8kyU2uBtU4bTP5bextOSfh+nk89OPlsaq+a7itDDKl8ote32Fv+e82p09dTfQsZKSm5ciFfiaLfW5HQf3mdmtqhlLdlMjjDVw65h/4m1VsbI9SB6cQt7Zhc+sl2wTxlZApNAEAIAQAgBAI3imEru9E0a/hIrXqLkVvEW4NgSLrsR/N6S8ZRSeVkElKASq4lFIDOqk7AsAT7A7wSot7pCsEBACAEAIAQAgBACAEAIBzUcAXJsPWVlJRWWwVUISbDefNpNvCKktxIeHSCL13Pew1np6peTSq49+SSKw63Nu882MeppEFoopZQCb2Frz6KuLjFJvJY7lwEAIAQCic/c9Pg6q0KCIz5A7NUuVAYkBQqkEnyk3vppv0q3g9LRaGN0XOb242JbkXmkY+izFQlRGyuoNxqLqy31sdd+qmSmYazS+RNLOUyyyTkMH+KasOJVvE1BWmU/7MgFh6ZhU+d5Rrc+l8Oa/Dx6fjn55/jBrfI2MergMPUqks5TUnc5WKgnvcAG/WWR4eshGF0ox4yTsk5ggBACAEArlXFsWLAkX7HtpPn53zc3JPGfQgecN4gxaznQ7HbXpOvS6uTn0zezBLz1SQgHNRwouTYCVlJRWZcAheJYsVLKl9D23PSw+s8jV6hXYjDJA4weGNNWdrXy3A7Teih0QdkucAi62IZ/xknt6fKedZbOx5k8gkuFYIC1Rvcf3M9DR6ZYVsvy/kCz8XpjuflNZa+pcZYyO8PXDrmG06qrY2R6okis0AQCOwnHMPUqtRp1kaql8yBtRbRvex0NtusjJrKiyMVNxeGVb4ocqHFUhXoqTXpixUamol7lQOrLckd/MOoho7fD9V5UuiT9l/oyL+C5pItdTUXx3cfu9Q4SkLXIPq7aDaQjbxXqbi8eyu/bLNOljxzNfjLQyjDV1pqWDshdgGW1syoyMCrAkMdR0PeVkev4VLLlBv4/2W3kbFVKuAoPWy52Q/hAVcoYhLKNB5Qug0ko4dZCMLpRjx/s/qTsk5ggBACAEArnEMLlew2Oo+Z2ng6mny7Old+CB9huFWa7G6ixHr7zrq0DU8yeyGCVnpkhAIni1cMFVTfzagTy9bbGaUYPO5DPeF4Mg5200Ngd+1z95Oj00ovzJf2Bjisazk3PlvoP0v3nHfqJ2vd7egHPDuHhwHbbt7dzOjS6RTXXLj0B3xPHi2RPY2/QS+r1Sx5cPz/gEWEuf6TzVvsiCx4GhkQDrufcz39NV5Vai+Sw4m4I/mCpVXC1zQF6opOUtqcwU2sOp7QzWhRdkVPjKyfOGHxD03WpTYqykMrA6g97/8veUR9ZKKknGS2PoDknmAY3CrUJHir5aqjow626BhZh7+ksmfMavT+TY49uxH0uQ6acQGNp1WXzNUNMKLF3BDHPfRTmJtbqdYxuavXSdHktfDPwLfJOAgud6iLgqz1KQrKgD+GQCGsw3uDYDcka2BkM6dIm7opPGe5Wvhzzs+Kqth6lKnTAplqfhKVVVQqpQgk9GFiLbHSEzr12iVUfMi2998/c0KSeWEAbcRx9OhTarWYJTW12N7C5CjbuSB84LwhKcumKyz3CY2nVUNSqI6kXBVgwI+UEShKLxJYHEFROrRVtwD27j2PSUnXGfvIHYFpbhA9EkDLiuIKrYbtp8us49bc4Qwu4K/mniFSVwfFNlbbbN/fvPSo1zWIz49ScnVLhaNYh7i+v8Ab0k16KuazGWV/voBXEY5FUpT/F+EWG3Sa26qEYuuvnjYER+zNceU6+hnl+XPOMP6AncFgVTW126n+09nT6WFSzy/9wSO51AIAQDHfilyn4D/ALVRFqVRv3gA0pu35vRWP0b/ALgBRo97w7VeYvLlyuPiv6+3yGXwp4mKGLYOwWm9Fw7EhVXJZwzE9AAw/mhPc08Rr66ljlP7m10K6uodGDKwuGUgqQdiCNCJc+elFxeHyR/L3CDhqbIa1Wtd2cNVbMyhrWUHsLfUnaQka32q2WelLbsNebuZMPhKX7/zlwVFIWLODo1wdAuupP3OkNl9NprLpextjv6GYcgcaw9DGrloOorHwQzVw/hiowsAopre7BBcm9vneqZ7Otpssp3lxvxjOPzZtsufOhAMy+M+CqlaVYOfBH7tkzWGYnMrZfzXtb0sO5tWR6/hU4ZcWt+cmUq+U3GjDqNCPUESuD2+Vhm5fCrEV6mCz13Z71X8MuSzZAFH4jqRnFTf9LS6PnPEYwjdiCxtvj1/5gtmKrZFLb2/rM7rfLg5HAQGIxzPudOw0H+Z4luost957ehAlTxLr+Fj/T6SkLZw91tAK2KZ/wARuRpFlkrHmTyBNhMyDxWgD3h2KK3Rd22PYzr090o5hHvx8yRfDcKe4JIGoPczWrQ2dScngYJqeuSBMA8VgdpCafAPZICAJ4igtRWR1DIwIZWFwQdwQd4JjJxeVyZB8Q+RPAy1cHTY0jo6DNUKG+jC9zlO3W1vWVaPd0Ou8zMbXv8ATI5+F/FauGWr+05qeDClg9QFVWrmXy076sWBYlRfVe5NyZXxCqFrXRvP4enx+QhzP8Tq1QlMJ+5p7ZyAareoB0QfU+o2kORbT+GQjvZu/Tt/ZQMVinqMWqMzsd2ZizH3J1g9OMVFYSwhbhI/f0he372nr2866/KCtnuS+T+x9MVKgUXYgAbkmw+plz5FJvgSo42m5slRGPZWBP2MEuElyjG/i9Wvjwua4Wiml9FJZyRboSMp+kpI9/wxYozjlv8AYjuReUGx1Ulrrh0IzsNyd/DQ/wARFrnoD6iFua6zVqiO3vPj+TeMNQWmioihUUBVUaAACwAlz5qUnJ5fIz40T4Y/7hf6GcPiGfKXzKsges8cgUtIAmwgAGgHkkClGrlII6G8tCTjJSXYFpR7gEbEX+s+ijJSSa7lhDGY1ae+pPQfrMb9TGnnkENi8Yam+i9B0+feePfqJ2vfj0IHXA6LAltQtre+s6/D65KTl2x9QiYnqklC478TqWHepSGHqtVpuUsxRENuuZWY2tqPL9JGT06fDJWRUupYfzz+33LJy1zJQxtPPSazAeemSM6H1HbsRoYTycmo006ZYl9ezJmSc5lHxq4pd6GHH5QazfzXSn87Cp9RKs9vwmraVj+X7v8AYzFyeshHrnIMkHoPeQB5juL1q3/Wq1Kg0NnqMy3GxCk2BgpCqEPdSXyQgmliNCNQRoR6gjYyCz9GLYXDvXqrTBLPUdVBNySXNrsdzvcn0klZSjCLk+EfR3BeF08NRSjSFlQW9SfzM3qTcn3lz5S22Vs3OXLHsGY34gl6be1/pr/Sc+qj1UyX+2BXGWeAVPbwBImSAgHrSAeSQTdfDOaVML0Govbtb6T1LaLZUwjH81/vQkBwonV3ufa/yuTI/ASlvOW/+7jA8o4NF2UX7nUzsr01da2RI4m4CAZTzT8LnzPVwj5gWLeC2h8xJIR72Op0Bt7yrR7Wn8TjhRsWPj/X++RQ3wWJw7gmnXpOp0bK6MO5VgBp6gyp6anXNYymn8mWflHn/F06qo+fFI7ABDrVuf8A626+xuNOmslNnHqdBVKOV7LX0/P/AH1K3zRxhsZiHrsAuawVb/hVRZRfqepPcmMnXp6VTWoIh5JsEAIAQDsGw9ZANM+EPLTFzjKq2UArRuPxFtGqD0AuoPXM3aSkeR4nqUl5Ufz/AINYljxAgHhENZBXMbQ8NiDt09p89fS6p9P0IG7zEg4kg9USAdBdIA94fgC5BYeUa+/oJ2abTOyWZLb7kk/PbJCAEAIAQAgBAGFHgmHSr4y0KS1TfzimofXQnMBe5uYNXfY49Dk8emTGOfOSqmFqvUpKWwzEsGAv4dz+B7bAEix6j1lXse/o9ZG2KjJ+19/iU4iQdwSQdqveQ2DiSCycgcJGKx1JHUMgvUcHUFaY2I6gsUBHrIXJy6y11UuS54Xzf9ZPoJVsLDQCXPlz2AEAIA3x2GFRSOu495hqKVbDHfsCuuLGx0IngNNPDKnGSQD2khJAHe0sk28IE/h+HKB5gGPU/wBp7NWirjHEllk4Hii2g2nWkksIk9kgIAQAgBACAEAIAlisOtRGSooZGBVlOoIIsQYJjJxeVyYxz3yI2EvWoXfD31vq1K/8R/Mn+rp17mjR9Bo9crvYntL7/wB/5FGqQj0UckyQdU0JIABJJAAAuSToAB1PpIBvPw+5TGCo5nsa9QAudwoGopr7X1PU+gEskfNa3V+fLC91cfyWyScQQAgBACANMZgFqanQ9x/XvOa/Swt34fqBl/6J/r+3+Zx//nP/ANfp/ZGB5g+Hqmu57np7CddGkhU88sk5p8Zw7P4YrUy97ZQwvfsO59J2dLxnBbpeM4H0qVCAEAIAQAgBACAEAIAl4isSp1uNjsR1HrMIaiuc+hFsNbme8z/C5KhL4NhTJ1NJr+H/ACEXKe1iO1pq4nqafxNx2tWfj3/spL8gcQDZf2YnXcVKWU+ty+3vIwz0Fr9O1nq/R/wXjk/4cnDnxq1QeOLFAoDrT1Fz5hZntcbWW99TYyUjztV4irPYgvZ+/wDX3NFljyggBACAEAIBQea+b61Ou1KgQoQgElQxY2uRrsNbd9DN4VprLOiupNZZZOV+Pri6ZNstRbB16a7MvobH2t8znOHSzKcOlnfNtZkwdYrvltp2Zgp+xMV+8hBZkjHp1nYbHyrjGq4Sk7G7FSCepKMVufXyzjmsSZxzWJNErKlAgBACAEAIB4xsLys5KMXJ9ghr+0m/pPKeus6spbehr0IcOfKfaejZLNTa9P2M1ycoBZftM61WoQT57fQl5yxWdRU8ZgN5SdkYLMnglLIAyyaayiD2SAgBACAEAIBlvP8Aw408Uan5KoDA+oADD9D/ADTpqeY4OqqWY4F/hrUtiXF9DSb5kOlvsTF3ukXe6aHj8KKtJ6Z2dWX2uLXnOnh5OdPDyYticO1NmRxZlJBHYidieTtTzua1yngmo4SkjWvYtobjzsWAv7ETlm8yOSx5lkfcRxq0abVXPlUXPc9gPUmw+cqll4KpZeERHLXNKYtmTIUdRmsTmBW9rg2Guo09ZedbiXnW4lgmZmEAIAQDisPKfaY6iLlVJL0JjyR9Jeh2vPEglKSXxNmSFU2B9p7l0umttehiuRph28wnk6WTVscmslsPp7ZiMsU5zW6Wnj62TdnT2RrBbDumNB7T1KU1XFP0M3ydTQgIAQAgDDj2Lalh6tRBdlQkenr8t/lLRWXgtFZeDOuGc6Ymm16jeKl9VYAH+VgND9p0OqLOiVUXwX7ivD6eNwwF7Bgro1rlSRcG3sbEepmEW4swi3BmenhFfB4mjewJqKEcHyt5gCO40NiD3M36lKLOjqUos1icpyERx3l2liihqZgVvqtgSD+Ukg6f57y8ZuPBeM3Hgk8PRCIqLsqhRfeyiwv9JRvJR7ld+IdEtgyR+V0Y+ovl/VgflNKveNan7RT+QaxXGoB+dXU/7S36oJtavZNrV7Jq05TkCAck67ad5m5S61HG3qT2OpoQeGRJZWAMaS+YTwtPDqtin6/Y2k9h5WYAG89i+UY1tyMo8jfCWvPP0HT1vPP+yXnwO56xmMFYl/nPETc70/j9jbiI/ntmIQAgBACAcVqQZSrC6sCCO4IsRAMg5g4BVwrkMCaZPlfoR0B7N6fSdcZqR2QmpGh8kY4VcIg0zUx4ZA6Zfw391sZhYsSOexYkS3EMoQu6B/DBqAWBN0BIK32bsZRclFyRvLfMlPFhgoKOupU66HYg9RLTg4lpwcSYqk5TlsWsbX2vbS8oUGfAsY9Wgj1UyVDmDLYixVipsDr0lpJJ7FpJJ4RX8WcZiqlWg9JUw5ZlzkEEBTdXUlvNewOgt7by66YrPcuumKzncdcscpjCuajPne1lsuUKDvpc6mROzq2InZ1bFlmZmEASY2N+h+05Zy8qzqfuy/RllugpVLkj1+0UXqcpRb7v6BrArOoqMLkN854Lk42trnP7m3YeVUuLT2bqvMg4mSeGIYbDFTczl02lnXPqkXlLKFcS9lJE31VjhXlFYrLEMDfUmcegXtNl5jyeoZBACAEAIAQBnxbh616L0m0DDcdCDcH5ECTF4eSYvDyUHheLbhdeolcFgyggIQQbMQr6kW2YW3nRJeYso6JLzFlGiYTErURXQ3VhcH3/AKznaxsc7WNiI4fwhMNWr1z4aIwGUjy5FGrhhsNQuo7dJZyckkWcnJJEbiuf6CtZEdx/FooPsDr9bSypZdUsksFzdhai5jUya2yvo32vcesq65Io65IlsJjKdUXpurjurBre9tpVprkq01yLyCAgBAOaiXBEztrVkHFkp4Y2Hk3HtPMjnSy9pZb4NPeHOcWvPTVsehTeyM8b4GteoDt9Z5Wp1EbH7K/PuaRjgSqVm7/eZSvslzJllFAmLYes0r1VsNs5+ZDgmLjE3/EJstap+zZHYr0Y4HKqBtPRhXGCxFFG8nsuQEAIAQAgBACAVHn7gLVlWtSUs6DKVAuWW9xYdSDfT1M1qnjZm1U8bMqtDmDEYaiMOl6bK7EllGYZrELlYadTt1mrgpPJr0Rk8jTiXMOIrqEq1Lre9gFW5GxOUC8lQS4JUIx3RFkS5cAYA84XxOph6gqUjY9R0YdmHUSrimsMrKKawzSeTuYTilcVAoqIR+HQFW2Nie4I+nec9kOng5rIdPBYpmZhACAJ1kBGvSc+oqhOOZ9i0W1wR9RztPGcpNJN8GyRwzdtpUHMkkIA4oJewEtXW7JqKKt4JGfQGAQAgBACAEAIAQAgGV8/4M08WzflqBWB9gFYfUX+YnVU8xOqp5iV4TQ0PM0DBzBIQCxchV8uMQfxh1P+0sPuomdq9kytXsmrTlOUIAQBPEDymc2sTdTwWjyR7meIbCUsSEAIA5wlYL850aa9VN5XJSUcj1KoOxnqV6iubxFmTi0dzYgRrYgL6ntOa7Uwr25foWjFsbpimM8/8bbnP6F+hDym1xeerVZ5kFIzawwq1AoLMbAAkk7ADUkzQgqP/uBQ8TL4dTJe2fT65d7ff0mvkvBt5LwWvDYhaih0IZWFwRsRM2sGTWBWQQVD4lVaYoIrC9QvdO4AHnPtqBb1Haa05ybU5yZwJ0nQeEwSeQAgFk5AUftiX3yuR75f7XmdvumVvumqTlOUIAQDlzofaUseIN/Bkrkj22nzxsISxYIAQAgHYqGQRg7as2xM186xrHUyOlBRUnYGVjXOfurIbQvTwx9p0Q0VknvsVc0O1WwtPVrgoRUV2M28iOPwoq03ptcB1ZTbcZha4mieHkJ4eTK+McqYigScpqJ/GgJ/3Luv6es6Y2JnVGxMfcj8wGjUFCof3TtYXP4GP9CbAj597xZDKyVthlZRphM5jmMl5x4yMTXJQ3poMqaWv/E3zP2AnVXHpR11x6UQU0NDoCCD20AAIBevh9wmnUpVKlRMxLGmCf4cgzW98xF5hbJp4MLZNPBe5gYBACAeESGsrDAyqU7GeFdS6pYZsnkbPvMkWOZJIQAgABAJGhhwBc6n1nq6bSxjHM1v9jGUvQcTtKBACAcGqoYKWGYgkC4uQLXIHUC4+sA7gDPiVWnSRqzqD4alrhQW07E9ZKy3glZbwJY2m1TD1Sha9Sicqm1lLUzYCw6k9zJWzRK2aMYnYdoQAEA6EEHsAvnw0o1AKrG4pHKBe9iwvcr7DQ/LtMLmjC5ovMwMAgBACAJYlLjTcTl1dTshtyi0Xhka4njGxzJJCALUaBPTSa10Ts91fmVckh7Sw4GvWenTpYV7vdmTk2LTqKhACAEATNFSwYqMwBAa2oDWuAexsPpGRkUgHLoCCCAQRYg6gg9CIB1AM/xnIlRq7lXRaTMWB1LAE3y5fS9t9purVg6FasEhwzkGilzWY1ewF6YH0NyfnKu59isrm+CK43yNUQlsMc6/wEgOPY7MPofeXjau5aNqfJUsRRZGyurK3ZgQfoZqnk2TytjrB4Z6rhKal3OwH6+g9TDeOSG0uTT+S+F1sPSK1m3N1S+bIOuu2pN7DT6mc1kk3sc1kk3sWGZmYQAgBACAIV8MD7zhv0am+qPP6F4zwcU8J3mVWhec2P6EufoLCgvYTsWmqX/yV6mKTcqEAIAQAgBACAEAIAQAgBACAJV8OjizqrDswDD6GE8BPAUMMiaIiqP9Khf0kttkttisggIA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slate.com/content/dam/slate/articles/health_and_science/science/2013/03/130312_MEDEX_DownSyndrome.jpg.CROP.article56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677445"/>
            <a:ext cx="7239000" cy="21805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We decided that autism is a very discrete subject that no one likes to talk about publicly.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Autism needs to be announced to the world as a normality.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This will give these people a chance to socialize and not be alienated.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1028" name="AutoShape 4" descr="data:image/jpeg;base64,/9j/4AAQSkZJRgABAQAAAQABAAD/2wCEAAkGBxQSEhQTExQUFRQUFxcXFBcXFRUUFBUXFxUXFxQUFBUYHCggGBolHBQUITEhJSkrLi4uFx8zODMsNygtLiwBCgoKDg0OGxAQGiwkICQsLCwsLCwsLCwsLCwsLCwsLCwsLCwsLCwsLCwsLCwsLCwsLCwsLDAsLCwsLC8uLCwsLP/AABEIALcBEwMBIgACEQEDEQH/xAAcAAACAgMBAQAAAAAAAAAAAAAFBgMEAAIHAQj/xAA9EAACAQMDAgUCAwYEBAcAAAABAgADBBEFEiExQQYTIlFhcYEykaEHQlKxwdEUI2LwFWOC4RYkQ1OisvH/xAAaAQADAQEBAQAAAAAAAAAAAAACAwQBBQAG/8QAKxEAAgIBBAEDAwQDAQAAAAAAAAECEQMEEiExQRMiUWFx8BQygdEFkfHB/9oADAMBAAIRAxEAPwDmlxeD4lrTSGIi9T5l61YqwOTNkwoQs6roupJRTGOfeFdL8Qec+B2iNZ1t6Rh8I2f+YSIOPJJySYzJjjttHS7epxJfNEjo0vSJpVWOmkTRI7qviAL3dnKwvUBPElS0GOZO1Y6LSOZeLa7KucfWJVI5OT3nR/Htt6G+k53RTkQGijF8k7mSUsZmlRJoEbPQwWuBkcjUuQpSpjEt6bqBt3DAnHcQbRVh1mV+feDHhlUqyRo6xoPilHGNw/OMSeIaSj11EX5LAA/rPnZxzNQBmVKV9nMnp66Z9J0PEdB8gVUJ/wBLBv5SddSViACcn2BxOVfsuC7qmccgfpz/AFnULbapEPgmaknQRSpx0MjrVz0xPRcr7iV614ucZiZyKoQd9EoqMewkbF/fH2k1OoCOJhMBMLp9AmqXBJLH+ks2dfd3z95HqH4T9Ir6JXqebUy3oyMD+cCVp2VqKnH6jwlEFgZpfWykHiZYVc4l1wDH435IMtp0c0vqA8xuO5/lHXw3T20V/wB+0p39qpfoOYXsWAUD2leSalGiPHBxlZT127FNVz3bH84LS53GT+JKgymexz+hgqs+F3e05eVvcd7SqPp8h2jUGJFfvwYpJ4mABycEfeS/8dVh17T0Z2bsindinq4y9QxMvUy0btSuQd59zFOodz/ePIp8lqnQ4EyXqYGBMi6QwSf8NiWLajLdVB2k1umBGt2BCCT4J9NrlDjsY/eFL1QZzKpUJbCjmHNMFRcdR9IzGk5oRldRdHaU1IY6zQ3gM5e2q1UPJJ+vWS0PFWDzkR2RfBLCR1Ghgy4cYnP7XxUpHBk9TxYuMZk8ml2OjFvo18cEbT95zmlS5jXqF8a5x27wTWtcHiTykjoYIcENO03GG7PTFxkyOws3J6QuKRUcgxUpX0USxpME3lmByIAvBgxsuhkRXvqDF+RxPYnbCcdqsFE8zULkwqtlNVtMnABzK+kRSdsKeF7tqDbl+49416p4ocUyVG0498/lxEu2pun7rcfEp6jfM7bBmJtt98DnGMY21yFLLxRelti1cj5AJH3jFp9CufWar7jycn+kG6Fp4VQxh6jfDsZPlnzwbij5bCVh4hemdlY/Ru33jJS1VSm7IiDqdQOh6TyyqbVGCcGO0yc5VYOeaiuuQ94h8SqinHJPAEXtC1/1ENgEnI9j/wB4L15d3PtB9G3JwQpnZ2YVj2y7OBLNq/X3w6Xg65pGqBuhzDy3JInGNK1drdxuVtpPPHSdL0zV0cAhs5nMlHZKl0dqLjmhv8+T3Wb5lB9Iz94Fp+JWpqS239RCWtVQQZzTVgzNgdJsrSEVGUuEFtT8Rms+7cMA8Y6S2ushk25E57qFbyxjOJWsq1WofSSBE15Yxtr2oca+wk4MH3dfbiUntayjd1g651It6T1mx2voxuSfJaubncDgwbT4PM9pPnpJa9ucTZDqRL/ivgzyUVqkDHEyDyHsj8kFGpmG6NhuTMWnbB4jN4fvd3obpxCldcEkZUTeGdHLVDuHQ/nOi2mgr3E80SzRV3DEJUL0bsAzXh9SO6L5POahwxb8SaWFUkCKemaMa1TbOma4gdCOuYH8M6S1OqSTlT2m44ZseOm7YiU8c5cAe58OmiRnpK15bArxHTxdwg4+sU1qAiTZN6/d2dDT7ZR4KFlRYkDmMtlpQPJEzR7HJzDzLtEXmTULKsFbqMtLJQJ5dWIM2p1ciYzSbHkklRS4qTBz2Kyhd6Wp7QrXrSSpQIIU9SASPbPaTxnKM7+ChpVtfkURYYOAM5jPpWgqoBI5M2awIYHH1hunVAAnUWTerZz4xUW9pRvdNXb0ERdQ0hRWDY7x21jVsDAAiw91vfJ+0Wp+6ojssH6VzC1CyBTE0p2IEko3GBK9a5JPBnpE0UQXOn9SPaLN9qLUDjGR9cER4St6eYl+J7QVDHYZuMrQnPFOJBQ1HziB2zHvR7AbRnE5nptsaR4jrp3iHaADiWSy7uzn7K6GW+0lNvSATQNFsqSB+ks/+K1b0nE2astSLyz44H4INsG6prOAcmD7e4DjIkniGxGDiLdtXanwOcQYz3rk2cNkjXxDZ73AEs6baGnj2nlCpuqZMYsLtEVOXgdCHkrV6/pxiJ+o2nqJ9zHhNhgDXWVTxBg6YWSNrkpaXZY5Ihp7ddvSa6XVUr8zfcM9Z6TbZsYUgJV03k8TIbdxmeTd7B2I5q75Ms0K7Ky7SRzK7U8cz2wUtUH1lXgi80da0G8bygM9oa05Mc5694taVUCqIdt7kdYzc1tcevIicbbT78BoZJELWagRbXVlHAPMtf8AFdozzAy5E1Vm4sEk7aL+v2u5DOXmsEqFfYzotXVg9MzlmrBjWZgOp/WBk2zXY/BvhaOhaDdDA5h9qG4TlmjXTowyeJ0nSb8MogRp8HTxyuPBq9IgyJ1J4EtXVSVmeSahxgHiTcuDLHT2aopI9Ock9sfXpCdzT/zixGATgdOcc8Y+veSaZclk2kklcY+h6DPxg/pPK5y4HZR+p5J/kPtJ8WJZG4R88i8meSlunxXBZrAbYErXS7tuZ54h1pKC4ZvUegHWct1TXam4srYY8j4+86D03pqrI8OquW6jrbaZSIy7KOM8kD+cUtT/AMMH9FZCfYMDOdpc1K9VRWq1NpOMg5xkcYz05xG2h+zGorI/nJUpNyNpZSy4yOSOAeOnOPmZL08cbfAcs2TJLl2FPOIUE5weh7H6T2lXU+0ua9p4pUhsGSBhjwNxGCv0GA6gf6gIt29wp3dQw7EYMnTU1ug7Q6M64lwwlfaiEHWL11f7u8E6xqWGxmUBf57yuGOlZNkyNsK1K81W5ghr6Rm9h0JGe3u+QTGGx1NVnPqN5mGNGuCzYzFziUYslMa9TvNy8RctLSq742nB7x00awVsFuYx0tNQdAJHk1HpJ12PlHezni6OyeqR1q5UTomoWa7e3SIOqWZ3HHSIwah5H7g3Db0QWL7mxjrNNZ0B35GZc0W1PmAnoI+UbdSJmbVPHNJHtm5cnLKNlUpjoZqGadTuNKRh0EWNR0kIfiU4c3qmwxt8IS3D56mexlNsvtMl2wf+jYAsfDvmJyIU0bwaqknBzDHh9MjpGSkNvaMUd3BwnPbyIuq0Ho9JZ0l9y8nmMWq2wcfaKNfNFviLy4pqP0HYssJS+oxUrVQc5zCgKsuIoUNQZuvT4l63rH5/OR0y1V4GJrdQuBAVTTlJPHUyb/GN0lY6hzg8TzTNhTZ5W04KJDp+p+W23My+1QbcDkxbahUZt2DGYr7NySUGqH9NQ3S1RYniK1i7BYX0e6LPg4noaN6htt9BZNfjwJWhpsGI9FM/5nBYkZCDGQSM/P8AvjNbWtXFLcSMPwNvUZwOQe4xg5+feZdVSiHbljWqKgAwAwAxtLdR0Jz/AHgTxHTeqPO5O301QqnYG6Bkz1XAAz7r88WQ0fo498TiS1iy53CQoatXaoxZjknv7D2EX6y9ff4hm7UsMiVDbZIHv1/nFX8lSQKWnO3+E0qi1QVSc87fccAPn/rDn75HBE554f0omvT9DORyAOBvwShZjwqggMc9QhGDmdVp2QVEp1HyAoUAsVBCjAwiEADg8HcenJMDLpJZ8dJ0A9RDFPkqaveLQpNUbOBjhRknPbnjtOea1rKVGZkoBScBSDtVec7sYyScYx6RyeD1jb4yrsts1I5dWwy1ONwUEptqHPqO4phx1B555ZApUCcj/fbn9DE4NL+ntN8jXl9VWgbqekGuQycH94e/0gy80GpTHeNWSp46jmMnlrcUg2Bnoce8oc2jYQUuH2cdNo+cYMlq6fUUZIM6jY+HV3ZIhDWfD6FOAILzuw1puDj1tQc9BGfwbprVGZsH08GMOn6CFDZEZfDGkikp468mZPLfBsMNcsoWZem2PaE/+JMDyMTepR9RMgvVyDJMmNS7HrgJJc7xBd7Y5l7RlOOYUq0AZyW3inwOTtci5b2OBkDpCNCqRx0xLgpgSC4wBE5ZObsJUiencQfriDaTNaNwMwV4k1UBdvvKNHKSmqBc9jsAVL3kz2RpZEjPvMn0XqHv1WQP6ZWCRhp3AZYm6VQaock8RlWhtXgx5wiWuwAnPvEd0TU24jX/AIrBwYH1iwD+oCem20Hj2p8gO2vthhW11TMB17Q5l7TLI95Ltsr37UM+kL5jcwzqGlqUPGeIO09gnA6xhs/UOY5QpUIlmuVoRLTTD5uGzjPGY30NGXb07QlVsV64g+/1IUxyYSajGivFFZGpC/q9qaYJA6fyi/Y6zsfd2jI9c1s46Tn+uWxp1GA6E8fn0l+gUKa+Tnf5nHP2tdHXdCdCn+IJJVqZYc7gvJDlV7dBLLXYDEq5IIVadPa+MucM1THKEsHXBGBiAv2cVi1iB1C+ZuByfwvuAUdB1+8L6fUASoCNx3KeWwTn0sUwd2QoB479OuZjyN5NrX0/0cyUVBJLjyULnw7b1HUA1UqVCSyqvpVTnGfSVQjbnGRnJ+JWo6BRVqnqYhUdqecKH8rC1sADOA7IM5HcxgtK9RqezziCoCnaihsHO1wTnggZzjqDMq2uVRae1TTx5e4FlxtKMpGQSCpI6+x7TkanX4seWtvT5Orh02WWF1Ltcf6/PgqpcpQLig1N6iBSnGUZSMVNm3hm3HrnPHUyfTaIVgjoGbLM4fYQuUDELnJYBcd+/wBJvf3Jpikj0KVVmYChTRs8ZG5mRkBCrySRnr8yN9JUhhksDVAZqWF8hQNpDKxJGeOOpCr16TvYc2PJjtcJnz+fBlx5Oea/PN/b7Gnim2FSls3qatNCzIFKhUJGWH0ZF/6SxxEilQO8qeOmR+UfxdUhVZkqq5GRuPLqRSKKtQ46BlByccv8QfX0RT66QBQqmBk5O5Aco4DcE7+MN+EAbZFmwLJ7sbOppdXsW3IuL77Eq/XH3BxLnha72synoRnHzmHn8Leawp/56sMBvTbuq7u+fOBIHfAlPxZ4TGnUPPFYudypjYFHq79T7SSeGajUkdHHqISlcXZfuqvGVmlvcs34ukShqjuODJqGpOn4jJNjOjfFjTqd6tNZS/8AFKqmBEfXtcLnAMoW15mHHE+2T5c9cI6ZS19WGe/t3ky6krDMQaVTjMs2d7yQYTxi46h+Tpmk3SnpC5qTnOh3m1sE8do30rrI6zjazTSxy3dopxZlNBGpKN2eDKVzqO2DLvWRgyOKbGNla/vjTyYj19WNS4GTkCG9WrF0JiCwIfI65n0OjwLbdEufI00dTo3i7RMi3Y0K7U1YLwRMjdq+RiyP4GFL00l4lrS9aLZDdZVFIMMGUUo7H4lZyg9c095yJEj4ODJLM8YkF5TIInjTKlkCcibuoReJe0+lkcyDVbXgmCopOwnNtUCbfUfVz0jPpephuBOcGr6yCCOT/wBoyaJU2Dkw5IFD1VvcCLl7bmsc/M3p3W76SW3vVBkuVOuC3STSlTPbSz2LELxW/r+Mn7x/1PU1VDzOa3NzTq3K+Yf8vcN2PbvGaPI4S3fA3/IRU8ez5HX9m94BbVB/DU69vUvI/IE/aMFUeW75peg+USWYd39WznjnaPfPXjqDs9TtqJSnaUV/80SpUlgpCA5Y89ecZEs6zclvQbcdSSUq7m5dCxAZRjIVu/eX48uKUlKXFnC1WkypNQV19hmqFWentIHlo5c/hIyUCq4PQHJPP8Imun3dOo21aiscbuCPw5xuX+IfI4zFweJbYODcUKu4BlG5EK7Q5NIEbyCQCefk+8ytrFs583Dswqg0hTQ0mSngKckZye/zkjoSBzc+hxZ5uW7+i2GpzYoJKH3+gSoDGKzVAlQ0lfzCpdg6NUXYo6BeW4A6D3yYTtbtnoVdqqTUTJdRscll2l3T+EkHDLnjt1g3TdRtgGQ3K5AqIlSqBTciqwcZVgoOGdugxx8xj0mgM+aXD1duwsrKKZG7I2IpIHAUfb5nTi4RwqHdKvz/AKcx4sjzua4tv85/r+QTc2v/ALeAF/8ATGFqJ7KafYdsjjjjiWdOuFONpXcwKuc4BbI2uSP3gvmZI54XPaW6q72pechD1N42g71TAJVsgY7dT/F8Ta1csN6L6npllbbtA2YVVx2DEscRcMG2W4HalJuPnx+fdEulWO2oWXAQEhVUjGR++T7kN07feLP7c6m3Tc/86n/WPdrRCjAAA9hwBwM4+4iP+2uzetp4RFZ2NZCFVSzHAbsJmWW7ll+DGoRpI4JY6qV74kt3rTNxmCb2yekxSojIw6qylW/IyFVxJ9keyr1ZJUTtWJOTJ6FWUjMTPaFQuxlsbzHBl6oueRFGnVbOIVtb0r1i3A2w/bXZHWMWna3jAPT3idTu1f6yxRrdonJiU1Ug4ycXaH2u3mjiUamik8kyTwhXD5BPSMOp1lRDOdj0m2dHQhLekxM1imKdIiJul2nm1eeF6n6Z6Q54g1DcDFVbtgfScH46zv48aUKJ9dJRyJI69QqKqgKBgAATyVtNpEUkDH1bRn6zJymuRyuhfe5ZW64mt3qGMNL94M+0XNWp4U/y/tOkjljDY+IU+JPfa2hHH85y09eJKKre5/Mw9plnQrPxginBOMcc95fqeKqbjqDOVPUzNkae2o9Z0CnXps2eJcNRc+k9YgaTQeo+FJ/OPNlYlRk9YuZqLd5deWnWKTa+xc88doQ8SXBVT0iaWnlFNBKVOw9qOvMwxmBaVUseMkyuWhnRbhVPOBChBR6NnkcuWNml0WVrCqQfQCh+GLPkfk6mMetPUX1IpOYl3Osn0ijUw2R6cBgT2OCCMxysSho0yyhnKKWYj1FiBkn7z2aEf3Nh6ec3cUuvIo6nrVWmoNULhs4DcHjr0zjrJtNuA/KgqehB7H+vQwvc1VJI2gj5z/LOP0mMlOknnbQFXaGGADtz22gdC3t3idkJ8RfP1/GO3Th7pLj8+xYFmxWBr+1p08s+BjuOIy2/iW3falL1VHIVF4GSfc9h3kGtaPvA80DHP4c45GOeJiwyj+7j7hPLCa9nP2Aela6i8p5ygD8W+ogwOnqyB37mPWha+pU+qsWOMZrPwAOBhsg9z94paJpNOgW8s53jBDMcc9SBsAycD8ofshRoqAyCmOgbI2Z7A+2YbTX7Hf8AIv2te9V/H/oZ1PxLcUKFWqGU7VJUOoYgj5Xbn8ot0/Gl21AVajhnflVChVA5ycD+vsZJrtzTqUyjNkPwFQgs3P4RjoT0zE/xPemk3lcB8DKj8NNcemmPoJkoy2Pd56Ci8cZ2vHf9Ajx3rBu6lNmA3opDEdDzwPtFkU4Tq0CxziR0bYk4wZ6PEaEZJOcmyiaUno0ISoWODlppd43YH6T26zEgPcLhpqahm91ndzNYaBZvTrkS5SvTKGJPb0CZ6jLHLwtqmxifiHLvVDV4EQhceWMCFNO1EBCc84i44/dZ0NNNR78FTXqvqwJV8PWnmXCDsDuP2lS6uCzEnuY4+B9NxTasRy/C/SU5pbIEaby5bYxNVMyRMpzPZyqR0LLq6YHHSDtY8P8AoOIxWlwoElq1wwxOgck5TT8PjktnI7dp5VsVXiN+qWbbjt4Bi/c2DAw1Lg9RQpWKn2mlXQh1UkfEMaZYF2wY46doajt+cHcaKfhjRChyQfrHGrbjHMJrbqggfVL0DMHs8JHi6mADiJTmOmqUTXfaDBmoeFaiDIOfie3xjwzVFvoXAZtTHMuHS3HWa06ODGJ2Yy1ZDBB9p1DzBTAJyUPIxjcu7nGDgEZJ7ictWpiO9pqHmW6NnkDa31HH9vzi8zpFGm5bDn+JtiM71B9mSoD/APXH6yhqlYXAW2pnJqEbmAO1UByWyQM9BAlSsCwX36wgEZMFGx9uJMppO0ipxvhvgI3vhpLU0rmkS3ksDUHU7ejMPoDGW4rqUDcMjdGBBU/eKdPUaxBXOM/eb2dlsBIYqT3UlD+a4hbtyqRrgou4Bh7deoMr65RFSkKGceYy8+yqQzt9gPzIgejqVTcUarVOP+Y/I7d5deoNhI6twWJLMR7bmJOPiZGUYO12MjjeVbXwmBdUvqen7DQXcxJALnJ46sPbriKda+atWNR+WY5P1ljxVU31eOVQbR9f3v1/lBdqcMI/3NbpdkWocVNwxqooOLcAACQULgbj9ZCauWAMMWOlZ5wIvoUaLbFxu6CDfJ9ZjJdJ5aEcEwFSoszdcTEzQPq1HB4lGmpjJqdmpKqDySBDln4WplASMmNi1QtrkR0SWadXHAjxb+C0c5I/pKuu+D1pJkZBENTRm1gBKAK8ypdDauB3m1JHHEr1VJ4MHGnuGzl7T3SLJq9VaY7nn4Hf/fzOrhFpoqL0UYi94N0oUaZqsPW/T4EM1KsRqJ7pV8D9PDbG/k9MyaZnkRQ4Hi9YOKZ4MZrCoqqCYp+IrhTVDr2lmz1DfiX5HtVnNxx3OhlqVQx6CV3tkJ54mlaoFp7h2lTT7ta2CJLHM/JVLTfDDdhp6DkYk13VKc5lKsGQZBgLU9a3KV7x2OanwhGTG4dha41kHjMA6kDU5BgRQ7NndmGLIEdZTUY/uJnufRU0q3ZHyeYxXVyu3BEqs6wRf6gAcCKnhhN2hkMso8MG63dgdBAVFHqttpozseyj/eJ0DRPB5ugKlYlKZ5A/eI/pHfStIoWy7aKBfc4yT9TM3KHCDps5VYeALyrywWmP9Ryf0jJb+EVs7eo71ix4OMYTI9u8c7+8GQgP1ih+0O920aaDozEn7QE3ke1hpOHuF+4tA/Hx/wDkF0EuEcpvbHbJyD7cyzoF3moUJ7ZX69xDdwB3UMv6iBKPpycSzHJZFfQOp17ngEffkzW6vrvetNWHPX0gkD35l+mRnhnA9tw/tmErOivLY+55J+pMG18FEoxrsDJbuHG85OBk8CNmi2284P4R1+fiCVUO/wARjo11pUyegAiWCpUhB8S6VSp3FRQMI/qx7HviLNxZPT9YBan/ABAcD6+0Ja3qfnVmftnA+kc/2c2gajULjcrtgA9MAczocxxK+zmT903RzM1+8YNL1MkY6Rp179ndOrl7Y7G/g/dP9pz6+06vavtqqUPY9VP0MVxIy2uw5qd4AvXJgFtRbtxIKlQt1OZHiao0ebLSXLbgxOcGNlt4hOBjtEpjxLumvk4mtGJnSdN8RgDmCvE3iQVBtEBVqe1eDBdY94A2JMK83stOarUpn93OT9u38oLat2jRoNfgAQuUiiEYTvd4GOtWAGB0EripI6hkJeShWXQ88lYVJ7C2mWJVa+JYkmFtMuMDMWGBli1uygx2lmVOUaIMTUZWdEsbvejKZBpdRaRIPYxR07WCrS/U1Hc31Milja4Lo5E+R5fUgVMRtVbNQ4hqwtmqjAOB3MoapZijk5P1MbpopStidVJuNIrWVRl6wnTuIIoVw3MmNxiMyO2IgqQQerC2g+E97CtW/D1Vf6mL1KqTk+3T6x4v7hko0wTgsFH94O5pG1bDlW5CqEToOOPiVNQv9iE9z0lWk+Mc9BBepV97Y7QGMRbsaRI3EnLGAf2j8qn+liPzEP2VUrjgY65PQfWL3iS9SsjUx6iT+LsD8e8LG6kmZPoRqFco6sOxjxSqb0DpyCORERxg8wjourmgcH1Ieo9vkSjPj3K12ZgybeGNaOR+7PK1w7+kcD47/WWrW8o1QCtReexIB+4MrX2q0KJ5YE+y8n9JHT6otclV2EdPobRkxd8WeId2aVM8fvEdPoIO1bxPUqjag2J/8iPk9oCAlGLBTuRNlz3xEntaLVHVFHLHAnYNCpClTWmvRBj79zEzwppZp4dhhz7j8K/3McrI+lj7wc07dAY40i/b3OPzli+sqVzT2VFDA/74gNa2ATLdhd+kH5iVwE0c58W+EXtCXXLUSeG6lfhv7xWJnfxVDqVOCDwQeQZy3x14aFFvNpDFNj6gP3D/AGjYTvhipRoUieJ5aVNrCeMmJ4i8xoIw16uUgau56QpY+pZlWyBgIZfFAXEMaDW2uuTxK9SxldkKzXyei6HKpcgnrNd8WbXUexhe1uA3GeYnY7H71Vlp7zBxMkYog8zI/wBMV6jFDM2CCZMjyU0dgOk3pXBzMmQXFMKLaHrRdRCUc+3MU9U1NqzlmPGeB2EyZFQSDk7PdOq9pcD8zyZBl2augjaDNRE7bl/nGjxNc5KgdFmTILPQ8limxx9pDRp5OTPJkBjUU73Uxkog4wck/HYCA1MyZNET7Buo2WSWXGe494JxMmSrE21QJm2ebJkyNPFi1smfpjHuYXttNVOep9/b6CZMk2WbujwZ07Vipw/qXpnuP7xqszlWx3AImTIiSHY22DrmptTHcyWi+EWezJ4MvW9xKusVBwHGUqDaw/r9ZkyYeZzLxDphtqpQ8qfVTb3U9MjsYJzieTJSuhDDGisTCjzJkB9hIjaV6tMGZMmGlC4thNNEBNdVXvPZkZEBnQEsVAwesyZMjDx//9k="/>
          <p:cNvSpPr>
            <a:spLocks noChangeAspect="1" noChangeArrowheads="1"/>
          </p:cNvSpPr>
          <p:nvPr/>
        </p:nvSpPr>
        <p:spPr bwMode="auto">
          <a:xfrm>
            <a:off x="155575" y="-1722438"/>
            <a:ext cx="5410200" cy="3600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hQTExQUFRQUFxcXFBcXFRUUFBUXFxUXFxQUFBUYHCggGBolHBQUITEhJSkrLi4uFx8zODMsNygtLiwBCgoKDg0OGxAQGiwkICQsLCwsLCwsLCwsLCwsLCwsLCwsLCwsLCwsLCwsLCwsLCwsLCwsLDAsLCwsLC8uLCwsLP/AABEIALcBEwMBIgACEQEDEQH/xAAcAAACAgMBAQAAAAAAAAAAAAAFBgMEAAIHAQj/xAA9EAACAQMDAgUCAwYEBAcAAAABAgADBBEFEiExQQYTIlFhcYEykaEHQlKxwdEUI2LwFWOC4RYkQ1OisvH/xAAaAQADAQEBAQAAAAAAAAAAAAACAwQBBQAG/8QAKxEAAgIBBAEDAwQDAQAAAAAAAAECEQMEEiExQRMiUWFx8BQygdEFkfHB/9oADAMBAAIRAxEAPwDmlxeD4lrTSGIi9T5l61YqwOTNkwoQs6roupJRTGOfeFdL8Qec+B2iNZ1t6Rh8I2f+YSIOPJJySYzJjjttHS7epxJfNEjo0vSJpVWOmkTRI7qviAL3dnKwvUBPElS0GOZO1Y6LSOZeLa7KucfWJVI5OT3nR/Htt6G+k53RTkQGijF8k7mSUsZmlRJoEbPQwWuBkcjUuQpSpjEt6bqBt3DAnHcQbRVh1mV+feDHhlUqyRo6xoPilHGNw/OMSeIaSj11EX5LAA/rPnZxzNQBmVKV9nMnp66Z9J0PEdB8gVUJ/wBLBv5SddSViACcn2BxOVfsuC7qmccgfpz/AFnULbapEPgmaknQRSpx0MjrVz0xPRcr7iV614ucZiZyKoQd9EoqMewkbF/fH2k1OoCOJhMBMLp9AmqXBJLH+ks2dfd3z95HqH4T9Ir6JXqebUy3oyMD+cCVp2VqKnH6jwlEFgZpfWykHiZYVc4l1wDH435IMtp0c0vqA8xuO5/lHXw3T20V/wB+0p39qpfoOYXsWAUD2leSalGiPHBxlZT127FNVz3bH84LS53GT+JKgymexz+hgqs+F3e05eVvcd7SqPp8h2jUGJFfvwYpJ4mABycEfeS/8dVh17T0Z2bsindinq4y9QxMvUy0btSuQd59zFOodz/ePIp8lqnQ4EyXqYGBMi6QwSf8NiWLajLdVB2k1umBGt2BCCT4J9NrlDjsY/eFL1QZzKpUJbCjmHNMFRcdR9IzGk5oRldRdHaU1IY6zQ3gM5e2q1UPJJ+vWS0PFWDzkR2RfBLCR1Ghgy4cYnP7XxUpHBk9TxYuMZk8ml2OjFvo18cEbT95zmlS5jXqF8a5x27wTWtcHiTykjoYIcENO03GG7PTFxkyOws3J6QuKRUcgxUpX0USxpME3lmByIAvBgxsuhkRXvqDF+RxPYnbCcdqsFE8zULkwqtlNVtMnABzK+kRSdsKeF7tqDbl+49416p4ocUyVG0498/lxEu2pun7rcfEp6jfM7bBmJtt98DnGMY21yFLLxRelti1cj5AJH3jFp9CufWar7jycn+kG6Fp4VQxh6jfDsZPlnzwbij5bCVh4hemdlY/Ru33jJS1VSm7IiDqdQOh6TyyqbVGCcGO0yc5VYOeaiuuQ94h8SqinHJPAEXtC1/1ENgEnI9j/wB4L15d3PtB9G3JwQpnZ2YVj2y7OBLNq/X3w6Xg65pGqBuhzDy3JInGNK1drdxuVtpPPHSdL0zV0cAhs5nMlHZKl0dqLjmhv8+T3Wb5lB9Iz94Fp+JWpqS239RCWtVQQZzTVgzNgdJsrSEVGUuEFtT8Rms+7cMA8Y6S2ushk25E57qFbyxjOJWsq1WofSSBE15Yxtr2oca+wk4MH3dfbiUntayjd1g651It6T1mx2voxuSfJaubncDgwbT4PM9pPnpJa9ucTZDqRL/ivgzyUVqkDHEyDyHsj8kFGpmG6NhuTMWnbB4jN4fvd3obpxCldcEkZUTeGdHLVDuHQ/nOi2mgr3E80SzRV3DEJUL0bsAzXh9SO6L5POahwxb8SaWFUkCKemaMa1TbOma4gdCOuYH8M6S1OqSTlT2m44ZseOm7YiU8c5cAe58OmiRnpK15bArxHTxdwg4+sU1qAiTZN6/d2dDT7ZR4KFlRYkDmMtlpQPJEzR7HJzDzLtEXmTULKsFbqMtLJQJ5dWIM2p1ciYzSbHkklRS4qTBz2Kyhd6Wp7QrXrSSpQIIU9SASPbPaTxnKM7+ChpVtfkURYYOAM5jPpWgqoBI5M2awIYHH1hunVAAnUWTerZz4xUW9pRvdNXb0ERdQ0hRWDY7x21jVsDAAiw91vfJ+0Wp+6ojssH6VzC1CyBTE0p2IEko3GBK9a5JPBnpE0UQXOn9SPaLN9qLUDjGR9cER4St6eYl+J7QVDHYZuMrQnPFOJBQ1HziB2zHvR7AbRnE5nptsaR4jrp3iHaADiWSy7uzn7K6GW+0lNvSATQNFsqSB+ks/+K1b0nE2astSLyz44H4INsG6prOAcmD7e4DjIkniGxGDiLdtXanwOcQYz3rk2cNkjXxDZ73AEs6baGnj2nlCpuqZMYsLtEVOXgdCHkrV6/pxiJ+o2nqJ9zHhNhgDXWVTxBg6YWSNrkpaXZY5Ihp7ddvSa6XVUr8zfcM9Z6TbZsYUgJV03k8TIbdxmeTd7B2I5q75Ms0K7Ky7SRzK7U8cz2wUtUH1lXgi80da0G8bygM9oa05Mc5694taVUCqIdt7kdYzc1tcevIicbbT78BoZJELWagRbXVlHAPMtf8AFdozzAy5E1Vm4sEk7aL+v2u5DOXmsEqFfYzotXVg9MzlmrBjWZgOp/WBk2zXY/BvhaOhaDdDA5h9qG4TlmjXTowyeJ0nSb8MogRp8HTxyuPBq9IgyJ1J4EtXVSVmeSahxgHiTcuDLHT2aopI9Ock9sfXpCdzT/zixGATgdOcc8Y+veSaZclk2kklcY+h6DPxg/pPK5y4HZR+p5J/kPtJ8WJZG4R88i8meSlunxXBZrAbYErXS7tuZ54h1pKC4ZvUegHWct1TXam4srYY8j4+86D03pqrI8OquW6jrbaZSIy7KOM8kD+cUtT/AMMH9FZCfYMDOdpc1K9VRWq1NpOMg5xkcYz05xG2h+zGorI/nJUpNyNpZSy4yOSOAeOnOPmZL08cbfAcs2TJLl2FPOIUE5weh7H6T2lXU+0ua9p4pUhsGSBhjwNxGCv0GA6gf6gIt29wp3dQw7EYMnTU1ug7Q6M64lwwlfaiEHWL11f7u8E6xqWGxmUBf57yuGOlZNkyNsK1K81W5ghr6Rm9h0JGe3u+QTGGx1NVnPqN5mGNGuCzYzFziUYslMa9TvNy8RctLSq742nB7x00awVsFuYx0tNQdAJHk1HpJ12PlHezni6OyeqR1q5UTomoWa7e3SIOqWZ3HHSIwah5H7g3Db0QWL7mxjrNNZ0B35GZc0W1PmAnoI+UbdSJmbVPHNJHtm5cnLKNlUpjoZqGadTuNKRh0EWNR0kIfiU4c3qmwxt8IS3D56mexlNsvtMl2wf+jYAsfDvmJyIU0bwaqknBzDHh9MjpGSkNvaMUd3BwnPbyIuq0Ho9JZ0l9y8nmMWq2wcfaKNfNFviLy4pqP0HYssJS+oxUrVQc5zCgKsuIoUNQZuvT4l63rH5/OR0y1V4GJrdQuBAVTTlJPHUyb/GN0lY6hzg8TzTNhTZ5W04KJDp+p+W23My+1QbcDkxbahUZt2DGYr7NySUGqH9NQ3S1RYniK1i7BYX0e6LPg4noaN6htt9BZNfjwJWhpsGI9FM/5nBYkZCDGQSM/P8AvjNbWtXFLcSMPwNvUZwOQe4xg5+feZdVSiHbljWqKgAwAwAxtLdR0Jz/AHgTxHTeqPO5O301QqnYG6Bkz1XAAz7r88WQ0fo498TiS1iy53CQoatXaoxZjknv7D2EX6y9ff4hm7UsMiVDbZIHv1/nFX8lSQKWnO3+E0qi1QVSc87fccAPn/rDn75HBE554f0omvT9DORyAOBvwShZjwqggMc9QhGDmdVp2QVEp1HyAoUAsVBCjAwiEADg8HcenJMDLpJZ8dJ0A9RDFPkqaveLQpNUbOBjhRknPbnjtOea1rKVGZkoBScBSDtVec7sYyScYx6RyeD1jb4yrsts1I5dWwy1ONwUEptqHPqO4phx1B555ZApUCcj/fbn9DE4NL+ntN8jXl9VWgbqekGuQycH94e/0gy80GpTHeNWSp46jmMnlrcUg2Bnoce8oc2jYQUuH2cdNo+cYMlq6fUUZIM6jY+HV3ZIhDWfD6FOAILzuw1puDj1tQc9BGfwbprVGZsH08GMOn6CFDZEZfDGkikp468mZPLfBsMNcsoWZem2PaE/+JMDyMTepR9RMgvVyDJMmNS7HrgJJc7xBd7Y5l7RlOOYUq0AZyW3inwOTtci5b2OBkDpCNCqRx0xLgpgSC4wBE5ZObsJUiencQfriDaTNaNwMwV4k1UBdvvKNHKSmqBc9jsAVL3kz2RpZEjPvMn0XqHv1WQP6ZWCRhp3AZYm6VQaock8RlWhtXgx5wiWuwAnPvEd0TU24jX/AIrBwYH1iwD+oCem20Hj2p8gO2vthhW11TMB17Q5l7TLI95Ltsr37UM+kL5jcwzqGlqUPGeIO09gnA6xhs/UOY5QpUIlmuVoRLTTD5uGzjPGY30NGXb07QlVsV64g+/1IUxyYSajGivFFZGpC/q9qaYJA6fyi/Y6zsfd2jI9c1s46Tn+uWxp1GA6E8fn0l+gUKa+Tnf5nHP2tdHXdCdCn+IJJVqZYc7gvJDlV7dBLLXYDEq5IIVadPa+MucM1THKEsHXBGBiAv2cVi1iB1C+ZuByfwvuAUdB1+8L6fUASoCNx3KeWwTn0sUwd2QoB479OuZjyN5NrX0/0cyUVBJLjyULnw7b1HUA1UqVCSyqvpVTnGfSVQjbnGRnJ+JWo6BRVqnqYhUdqecKH8rC1sADOA7IM5HcxgtK9RqezziCoCnaihsHO1wTnggZzjqDMq2uVRae1TTx5e4FlxtKMpGQSCpI6+x7TkanX4seWtvT5Orh02WWF1Ltcf6/PgqpcpQLig1N6iBSnGUZSMVNm3hm3HrnPHUyfTaIVgjoGbLM4fYQuUDELnJYBcd+/wBJvf3Jpikj0KVVmYChTRs8ZG5mRkBCrySRnr8yN9JUhhksDVAZqWF8hQNpDKxJGeOOpCr16TvYc2PJjtcJnz+fBlx5Oea/PN/b7Gnim2FSls3qatNCzIFKhUJGWH0ZF/6SxxEilQO8qeOmR+UfxdUhVZkqq5GRuPLqRSKKtQ46BlByccv8QfX0RT66QBQqmBk5O5Aco4DcE7+MN+EAbZFmwLJ7sbOppdXsW3IuL77Eq/XH3BxLnha72synoRnHzmHn8Leawp/56sMBvTbuq7u+fOBIHfAlPxZ4TGnUPPFYudypjYFHq79T7SSeGajUkdHHqISlcXZfuqvGVmlvcs34ukShqjuODJqGpOn4jJNjOjfFjTqd6tNZS/8AFKqmBEfXtcLnAMoW15mHHE+2T5c9cI6ZS19WGe/t3ky6krDMQaVTjMs2d7yQYTxi46h+Tpmk3SnpC5qTnOh3m1sE8do30rrI6zjazTSxy3dopxZlNBGpKN2eDKVzqO2DLvWRgyOKbGNla/vjTyYj19WNS4GTkCG9WrF0JiCwIfI65n0OjwLbdEufI00dTo3i7RMi3Y0K7U1YLwRMjdq+RiyP4GFL00l4lrS9aLZDdZVFIMMGUUo7H4lZyg9c095yJEj4ODJLM8YkF5TIInjTKlkCcibuoReJe0+lkcyDVbXgmCopOwnNtUCbfUfVz0jPpephuBOcGr6yCCOT/wBoyaJU2Dkw5IFD1VvcCLl7bmsc/M3p3W76SW3vVBkuVOuC3STSlTPbSz2LELxW/r+Mn7x/1PU1VDzOa3NzTq3K+Yf8vcN2PbvGaPI4S3fA3/IRU8ez5HX9m94BbVB/DU69vUvI/IE/aMFUeW75peg+USWYd39WznjnaPfPXjqDs9TtqJSnaUV/80SpUlgpCA5Y89ecZEs6zclvQbcdSSUq7m5dCxAZRjIVu/eX48uKUlKXFnC1WkypNQV19hmqFWentIHlo5c/hIyUCq4PQHJPP8Imun3dOo21aiscbuCPw5xuX+IfI4zFweJbYODcUKu4BlG5EK7Q5NIEbyCQCefk+8ytrFs583Dswqg0hTQ0mSngKckZye/zkjoSBzc+hxZ5uW7+i2GpzYoJKH3+gSoDGKzVAlQ0lfzCpdg6NUXYo6BeW4A6D3yYTtbtnoVdqqTUTJdRscll2l3T+EkHDLnjt1g3TdRtgGQ3K5AqIlSqBTciqwcZVgoOGdugxx8xj0mgM+aXD1duwsrKKZG7I2IpIHAUfb5nTi4RwqHdKvz/AKcx4sjzua4tv85/r+QTc2v/ALeAF/8ATGFqJ7KafYdsjjjjiWdOuFONpXcwKuc4BbI2uSP3gvmZI54XPaW6q72pechD1N42g71TAJVsgY7dT/F8Ta1csN6L6npllbbtA2YVVx2DEscRcMG2W4HalJuPnx+fdEulWO2oWXAQEhVUjGR++T7kN07feLP7c6m3Tc/86n/WPdrRCjAAA9hwBwM4+4iP+2uzetp4RFZ2NZCFVSzHAbsJmWW7ll+DGoRpI4JY6qV74kt3rTNxmCb2yekxSojIw6qylW/IyFVxJ9keyr1ZJUTtWJOTJ6FWUjMTPaFQuxlsbzHBl6oueRFGnVbOIVtb0r1i3A2w/bXZHWMWna3jAPT3idTu1f6yxRrdonJiU1Ug4ycXaH2u3mjiUamik8kyTwhXD5BPSMOp1lRDOdj0m2dHQhLekxM1imKdIiJul2nm1eeF6n6Z6Q54g1DcDFVbtgfScH46zv48aUKJ9dJRyJI69QqKqgKBgAATyVtNpEUkDH1bRn6zJymuRyuhfe5ZW64mt3qGMNL94M+0XNWp4U/y/tOkjljDY+IU+JPfa2hHH85y09eJKKre5/Mw9plnQrPxginBOMcc95fqeKqbjqDOVPUzNkae2o9Z0CnXps2eJcNRc+k9YgaTQeo+FJ/OPNlYlRk9YuZqLd5deWnWKTa+xc88doQ8SXBVT0iaWnlFNBKVOw9qOvMwxmBaVUseMkyuWhnRbhVPOBChBR6NnkcuWNml0WVrCqQfQCh+GLPkfk6mMetPUX1IpOYl3Osn0ijUw2R6cBgT2OCCMxysSho0yyhnKKWYj1FiBkn7z2aEf3Nh6ec3cUuvIo6nrVWmoNULhs4DcHjr0zjrJtNuA/KgqehB7H+vQwvc1VJI2gj5z/LOP0mMlOknnbQFXaGGADtz22gdC3t3idkJ8RfP1/GO3Th7pLj8+xYFmxWBr+1p08s+BjuOIy2/iW3falL1VHIVF4GSfc9h3kGtaPvA80DHP4c45GOeJiwyj+7j7hPLCa9nP2Aela6i8p5ygD8W+ogwOnqyB37mPWha+pU+qsWOMZrPwAOBhsg9z94paJpNOgW8s53jBDMcc9SBsAycD8ofshRoqAyCmOgbI2Z7A+2YbTX7Hf8AIv2te9V/H/oZ1PxLcUKFWqGU7VJUOoYgj5Xbn8ot0/Gl21AVajhnflVChVA5ycD+vsZJrtzTqUyjNkPwFQgs3P4RjoT0zE/xPemk3lcB8DKj8NNcemmPoJkoy2Pd56Ci8cZ2vHf9Ajx3rBu6lNmA3opDEdDzwPtFkU4Tq0CxziR0bYk4wZ6PEaEZJOcmyiaUno0ISoWODlppd43YH6T26zEgPcLhpqahm91ndzNYaBZvTrkS5SvTKGJPb0CZ6jLHLwtqmxifiHLvVDV4EQhceWMCFNO1EBCc84i44/dZ0NNNR78FTXqvqwJV8PWnmXCDsDuP2lS6uCzEnuY4+B9NxTasRy/C/SU5pbIEaby5bYxNVMyRMpzPZyqR0LLq6YHHSDtY8P8AoOIxWlwoElq1wwxOgck5TT8PjktnI7dp5VsVXiN+qWbbjt4Bi/c2DAw1Lg9RQpWKn2mlXQh1UkfEMaZYF2wY46doajt+cHcaKfhjRChyQfrHGrbjHMJrbqggfVL0DMHs8JHi6mADiJTmOmqUTXfaDBmoeFaiDIOfie3xjwzVFvoXAZtTHMuHS3HWa06ODGJ2Yy1ZDBB9p1DzBTAJyUPIxjcu7nGDgEZJ7ictWpiO9pqHmW6NnkDa31HH9vzi8zpFGm5bDn+JtiM71B9mSoD/APXH6yhqlYXAW2pnJqEbmAO1UByWyQM9BAlSsCwX36wgEZMFGx9uJMppO0ipxvhvgI3vhpLU0rmkS3ksDUHU7ejMPoDGW4rqUDcMjdGBBU/eKdPUaxBXOM/eb2dlsBIYqT3UlD+a4hbtyqRrgou4Bh7deoMr65RFSkKGceYy8+yqQzt9gPzIgejqVTcUarVOP+Y/I7d5deoNhI6twWJLMR7bmJOPiZGUYO12MjjeVbXwmBdUvqen7DQXcxJALnJ46sPbriKda+atWNR+WY5P1ljxVU31eOVQbR9f3v1/lBdqcMI/3NbpdkWocVNwxqooOLcAACQULgbj9ZCauWAMMWOlZ5wIvoUaLbFxu6CDfJ9ZjJdJ5aEcEwFSoszdcTEzQPq1HB4lGmpjJqdmpKqDySBDln4WplASMmNi1QtrkR0SWadXHAjxb+C0c5I/pKuu+D1pJkZBENTRm1gBKAK8ypdDauB3m1JHHEr1VJ4MHGnuGzl7T3SLJq9VaY7nn4Hf/fzOrhFpoqL0UYi94N0oUaZqsPW/T4EM1KsRqJ7pV8D9PDbG/k9MyaZnkRQ4Hi9YOKZ4MZrCoqqCYp+IrhTVDr2lmz1DfiX5HtVnNxx3OhlqVQx6CV3tkJ54mlaoFp7h2lTT7ta2CJLHM/JVLTfDDdhp6DkYk13VKc5lKsGQZBgLU9a3KV7x2OanwhGTG4dha41kHjMA6kDU5BgRQ7NndmGLIEdZTUY/uJnufRU0q3ZHyeYxXVyu3BEqs6wRf6gAcCKnhhN2hkMso8MG63dgdBAVFHqttpozseyj/eJ0DRPB5ugKlYlKZ5A/eI/pHfStIoWy7aKBfc4yT9TM3KHCDps5VYeALyrywWmP9Ryf0jJb+EVs7eo71ix4OMYTI9u8c7+8GQgP1ih+0O920aaDozEn7QE3ke1hpOHuF+4tA/Hx/wDkF0EuEcpvbHbJyD7cyzoF3moUJ7ZX69xDdwB3UMv6iBKPpycSzHJZFfQOp17ngEffkzW6vrvetNWHPX0gkD35l+mRnhnA9tw/tmErOivLY+55J+pMG18FEoxrsDJbuHG85OBk8CNmi2284P4R1+fiCVUO/wARjo11pUyegAiWCpUhB8S6VSp3FRQMI/qx7HviLNxZPT9YBan/ABAcD6+0Ja3qfnVmftnA+kc/2c2gajULjcrtgA9MAczocxxK+zmT903RzM1+8YNL1MkY6Rp179ndOrl7Y7G/g/dP9pz6+06vavtqqUPY9VP0MVxIy2uw5qd4AvXJgFtRbtxIKlQt1OZHiao0ebLSXLbgxOcGNlt4hOBjtEpjxLumvk4mtGJnSdN8RgDmCvE3iQVBtEBVqe1eDBdY94A2JMK83stOarUpn93OT9u38oLat2jRoNfgAQuUiiEYTvd4GOtWAGB0EripI6hkJeShWXQ88lYVJ7C2mWJVa+JYkmFtMuMDMWGBli1uygx2lmVOUaIMTUZWdEsbvejKZBpdRaRIPYxR07WCrS/U1Hc31Milja4Lo5E+R5fUgVMRtVbNQ4hqwtmqjAOB3MoapZijk5P1MbpopStidVJuNIrWVRl6wnTuIIoVw3MmNxiMyO2IgqQQerC2g+E97CtW/D1Vf6mL1KqTk+3T6x4v7hko0wTgsFH94O5pG1bDlW5CqEToOOPiVNQv9iE9z0lWk+Mc9BBepV97Y7QGMRbsaRI3EnLGAf2j8qn+liPzEP2VUrjgY65PQfWL3iS9SsjUx6iT+LsD8e8LG6kmZPoRqFco6sOxjxSqb0DpyCORERxg8wjourmgcH1Ieo9vkSjPj3K12ZgybeGNaOR+7PK1w7+kcD47/WWrW8o1QCtReexIB+4MrX2q0KJ5YE+y8n9JHT6otclV2EdPobRkxd8WeId2aVM8fvEdPoIO1bxPUqjag2J/8iPk9oCAlGLBTuRNlz3xEntaLVHVFHLHAnYNCpClTWmvRBj79zEzwppZp4dhhz7j8K/3McrI+lj7wc07dAY40i/b3OPzli+sqVzT2VFDA/74gNa2ATLdhd+kH5iVwE0c58W+EXtCXXLUSeG6lfhv7xWJnfxVDqVOCDwQeQZy3x14aFFvNpDFNj6gP3D/AGjYTvhipRoUieJ5aVNrCeMmJ4i8xoIw16uUgau56QpY+pZlWyBgIZfFAXEMaDW2uuTxK9SxldkKzXyei6HKpcgnrNd8WbXUexhe1uA3GeYnY7H71Vlp7zBxMkYog8zI/wBMV6jFDM2CCZMjyU0dgOk3pXBzMmQXFMKLaHrRdRCUc+3MU9U1NqzlmPGeB2EyZFQSDk7PdOq9pcD8zyZBl2augjaDNRE7bl/nGjxNc5KgdFmTILPQ8limxx9pDRp5OTPJkBjUU73Uxkog4wck/HYCA1MyZNET7Buo2WSWXGe494JxMmSrE21QJm2ebJkyNPFi1smfpjHuYXttNVOep9/b6CZMk2WbujwZ07Vipw/qXpnuP7xqszlWx3AImTIiSHY22DrmptTHcyWi+EWezJ4MvW9xKusVBwHGUqDaw/r9ZkyYeZzLxDphtqpQ8qfVTb3U9MjsYJzieTJSuhDDGisTCjzJkB9hIjaV6tMGZMmGlC4thNNEBNdVXvPZkZEBnQEsVAwesyZMjDx//9k="/>
          <p:cNvSpPr>
            <a:spLocks noChangeAspect="1" noChangeArrowheads="1"/>
          </p:cNvSpPr>
          <p:nvPr/>
        </p:nvSpPr>
        <p:spPr bwMode="auto">
          <a:xfrm>
            <a:off x="155575" y="-1722438"/>
            <a:ext cx="5410200" cy="3600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edarabia.com/wp-content/uploads/2010/11/Special-needs-children-222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4038600" cy="40931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2000"/>
          </a:xfrm>
        </p:spPr>
        <p:txBody>
          <a:bodyPr/>
          <a:lstStyle/>
          <a:p>
            <a:r>
              <a:rPr lang="en-US" dirty="0" smtClean="0"/>
              <a:t>The Identified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 of every 50 children are born with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autism (CDC)</a:t>
            </a:r>
          </a:p>
          <a:p>
            <a:pPr algn="l">
              <a:buFont typeface="Wingdings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 percent of Americans of all ages are classified as a person with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disability (CDC)</a:t>
            </a:r>
          </a:p>
          <a:p>
            <a:pPr algn="l">
              <a:buFont typeface="Wingdings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5.2% of school aged children are recorded to have a disability in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2010 (Autism Speaks)</a:t>
            </a:r>
          </a:p>
          <a:p>
            <a:pPr algn="l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Potential Funding Source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4876800"/>
          </a:xfrm>
        </p:spPr>
        <p:txBody>
          <a:bodyPr>
            <a:normAutofit/>
          </a:bodyPr>
          <a:lstStyle/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Owensboro Medical Health System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98" name="AutoShape 2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AutoShape 14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2" name="Picture 16" descr="http://3.bp.blogspot.com/_8JfhqqO0E54/TQKtXU1sg0I/AAAAAAAABp0/snxpb4EOXIo/s1600/NJT_OMHS_web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19400"/>
            <a:ext cx="6731000" cy="1905000"/>
          </a:xfrm>
          <a:prstGeom prst="rect">
            <a:avLst/>
          </a:prstGeom>
          <a:noFill/>
        </p:spPr>
      </p:pic>
      <p:sp>
        <p:nvSpPr>
          <p:cNvPr id="4114" name="AutoShape 18" descr="data:image/jpeg;base64,/9j/4AAQSkZJRgABAQAAAQABAAD/2wCEAAkGBxQSEhITEhQVFhQWGR8bGBgYFiAcGhweHyAcHx4gIB8cHSgiIBwlHR4cITEhJSkrLi4xHx81ODMsNyktLisBCgoKBQUFDgUFDisZExkrKysrKysrKysrKysrKysrKysrKysrKysrKysrKysrKysrKysrKysrKysrKysrKysrK//AABEIAGUB8gMBIgACEQEDEQH/xAAcAAEAAgMBAQEAAAAAAAAAAAAABgcEBQgDAgH/xABPEAACAQMCBAMEBQcGDAQHAAABAgMABBEFEgYHITETQVEiYXGBCBQykaEVI0JSYoKxU3KSorLBJDM1Q3N0g5PCw9HSVGOjsxcmNJTT4eP/xAAUAQEAAAAAAAAAAAAAAAAAAAAA/8QAFBEBAAAAAAAAAAAAAAAAAAAAAP/aAAwDAQACEQMRAD8AvGlKUClKUClKUClKUClKUClKUClKUClKUClKUClKUClKUClKUClKUClKUClfMjhQSxAA6kk4AqBarzg0yCdIfFaXJw8kS7o095b9IfzN3n8KCf0rytrhZEV42V0YAqynKkHsQR0INetApSlAqmPpKajiCzt/15GkP7i7R9/iH7queuavpCX/AImqCMHpDCikejNlz8yGX8KDZfR/4RkkuBqLNtjhLIgx1kZkKt8FUN38z08jUk+kjqW20tbcHrLKXPwjXH8XB+VTzl3pH1TTbOHGCIgzD9t/bb+sxqlfpF6hv1CKIHpFCOnozsxP9UJQenIHhKSa6GoFtsVuzKoxku7IQR7gqsCT7wPXHRNRblhpItdLs48YYxiRvXdJ7Zz8M4+VSmgUpSgUpSgUpSgUpSgUpSgUpSgUpSgUpSgUpSgUpSgUpSgUpSgUpSgUpVW8xOYkgmGm6UPFvZDsZ16iM+YHlvA6knogBz1BwG8455k2+nkQqDcXbYCwRnqCe249duemAAWOR0x1qH311xTcRtPHHHbqOqwqI/EI+Em459xKnp2qXcu+XcWnL4spE16+TJM3XBPcJnrjr1Y9W6k47CcUFA8tead/JfwWt2wlSVthzGquh64PsAefQgir+qgNF0kHi2VVHsxySSn3ZQt/bcVd+vaslpBJO4Zgo6KoyzsSAqKPNmYhQPU0GwpUI5Zcdtqgulkh8GW3cAqCT0bdjOQPaBVgflWp58anMlrbW9uzK91MEO04JAH2cjrgsVz93nQWbSviFNqqvoAPur7oFKUoIlzH40/JMEU/g+MHlEZXfsxlWbOdrZ+z2qGR8/rXHtWtwD7ihH35FW3cW6OMOqsPRgCPxrlTm5w4LHUpkjULDIBLEB0AVu4A7ABwwAHkBQXTwTzXj1K8FrHbOg2M+9pBn2cdNoX3991YvEXOWKyvLi1ltZD4TAb0cHd0B+yQMd/U1MOCI7d7K0mgijQPChG1QCMqNwyB3ByD8K1HN36vFpd5JJFGXddikoN29iFU5xnI+18qCNy8/bPHs21yT6HYB94c/wAKlWh8dfWdKn1IQbREsrCLxM58ME/a29M49Dj31zry01GODU7R5lVoy+xgwBA3gpu6/qlgflXWyWqKpQIoQ91CgKc9+nagqODn9bEDfaTqfMKysPvO3+FbHh7nNFeXlvaxWsg8Vtpd3A29Cc4AOe3qKiv0jJIEazgjjjWTDSMVQBtpwqjoOxIb7qs3lnwxHZafaoY1ExUSSMVG7e/UgnH6IIX4AUEupUe4z4xttMiElyxy2RHGoy7kd8D0HTJOAMjzIBrUc+HG2RtOcQM2A/inr8CY9pb3Z+dBddK0WlcXWs9mL5ZQluftM/s7DnaVb0Ibp6HpjIINR/XObumW6nbMZ38khUtn944T8flQT2lR3gDiJ9Qsku3RY/EZ9qAk4VWKjJPc9O+B8K1HH/M220t0iZWmmbqyIwGxfIsT2J8h6denTIS7VtOjuYZYJRujlUqw9x9PQjuD5GqP415HGGEy6fJJKyDLxSYLMPMoVAyf2SOvkc4BuHg3iAahZxXaoYxJuwpOSNrMvceu3Na/jnj210tV8Yl5XGUiTG4jtk56KuemT78A4NBS/JfmCbKZbS4f/BZThST0icnuPRGPcdgfa6e1npKuP+MZWupH1BLRreCdyB13IZAPb2navfuenfd8B0LyY4kN7psfiHMsB8Jye52gFD7yUIBPmQaCd0qF8fcyLbS8I4aWdhkRIQMDyLMfsg/An3VDrLnriRBd2MkMbjIcOWOD2YKyLuX3g/fQXLXJfMqb6zrN5juZ/DH7uI/+GurrS6SVEkjYMjqGVh2IIyCPiK5GtpBcawjdxLeg/wBOX/8AdB18owAPSuTub934usXpzkK4T+giqfxBrrKuQNTAuNXl8xLet8w0p/60HXdvHtRV/VAH3DFelKUEI5m8fHSFt2EAm8YsMeJsxtC/stnvUHj+kGP0rAge65z/AMoVdroD3APxFUJ9JKwRJbGVVVWdZFYgYzsKEZ+G80G0f6QMWOlk5PvmA/4DWK30gz5aeP8A7n/+NSzkzpMEmj2jSQROx8TLNGpJ/OyDuRntUe528BGU2smn2YL+2JfBQLkeztLAYGftdaC47WXeiPjG5QcfEZr1rDglWG3VpSEWOMFyxwFAXqST2AqreIOfFtE5S1ge4AON7N4an3qNpYj4gUFvUqsOAucMV/OttNCbeR/8Wd+9GPfaTtBVj5eR7ZzgGxNV1GO2hknncJFGu5mPkPl1J8gB1JwKDLpVL3vPn2nNvYPJCmMu8m09TgZCowXJ7ZNSrS+Zsc2l3GpCBwsD7Gj3gkn831DY7fnB3HkaDd8T8cWOnsEupwjkbggVmYjqAcKDgZB6nHatnoGrpeW8VxEGEcgyu4YOMkZIBPfGa5a5ncWpql2txHG0aiJU2sQTkFjnp5e1VicHc4oILeys1tZWdVjizuUAt0BI7nGetBeNK8L27SGN5ZWCRoCzMxwAB3Jqo9Q56KZGWyspJ0UEl2YqcDu21UYhfeSO4yBQXHSoTy75kQaruRVMM6Dc0THdkdsq2BkAkZ6AjIrZ6nx5p1vu8W8gBQkMqvvcEdCNqZbIPligkdKgPDnNG3v75bS1jdl2szSv7I9kdNq9Sck9zj4VjcS84bS1uvqqJJOyttdkICqc4IBJ9ojz8vf3oJXxrxD+T7Ka7MfieHt9jdtzuZV+1g4+1nt5V88EcTpqVnHdIuzcSGTduKMpwRnAz0wR0HQioZ9IXVBFpqw59qeVRj9lPbJ+TBB868vo8aTLFYyzOx2TyZjTyAXKl/ix6fBB60FrUqu+PObEGny/V4o2ubgY3KrbVUnsC2CS3uAPyrA4M5vm9vI7KWzaGRywz4mcFVLEMpRSOxoLTpSlApSoDze46/JttsiP+FTgiPz2D9KQ/DOBnufUA0Ef5v8AMwwFrCwYm4b2ZJF6mPP6CY/zh9f0c9Pa+zveUnAK6bAJZlBvJl/OHv4anr4YP3FiO59QBVd8heEzc3L6hOCyQt+bLdd0x6luvfaDn4sp8q6FoFKV8TSBVZj2UEn5UFP8rY/H17WbnyRmjH70mAfui/GrAvP8I1COLvHZp4z+hlk3JEP3UErY9WjNQT6OqZtr65c+1JPhj/NXcfxkNSGzvDHpWo6j+ncrNcLnp7G3ZAP90sZ+JNBo+QKh11K5Haa56fIFv+ZWz1qz+v6/bJ0MOmx+LJ7pZDlF9xwqP8FNYXKG5jsdAN1J0TdLK3qSDsA+J2KB8ql/AekPBbmS4/8AqrljPce537J3OAi4TGcdD60EkpSlApSlAqpfpEaB4tnFdqPat2w/8x8D8HC/0jVtVh6xpyXME0En2JUZG+DDGR7x3oKv+jrrvi2c1ox9q3fcv8yTJ/Bwx/eFan6SOtZNpZKevWZx96J/zPwqH8sL59M1pYZTgM7W0vpknCn4eIEOfTNbnT1/LHEzOesMUhb3eHBgL8mcL/SNBEOYPBz6ZJbo2T4sCOfc+MSLn3N1+DCukuXGvfXtOtpycvt2Seu9PZY/PG74EVFvpAaF4+nidRl7Z93brsfCuPv2N8FNVtyr45FhaanEzYPh+LB/pekePeTuQ/BDQemoD8s8SbPtQibbjGR4UP2vk+1u/m4rpSqL+jboeTdXrDtiFD9zv/y/vNXbfz+HFI/6iM33Amg5k4vu31jXfBDHYZhBHj9GNWwzD4+0/wA6tfndFDBorQgKgDRJCo6YKkdB8EDVQ3Bdnd3F7Etk+25O4q5bbj2WLHPwz99WkOTN/dlW1HUdxHbq8xAPcAuVC593Sg8uSWji+0zUbOVnWGSVOqEBs9C2Mgj9BR2qF83uG7fT72O3tQwTwFZtzFiWLPk/cF6Dp0robgTha30yF7e3kZ8uWcsylt2AOygYGAOlUPz9m3as4/UijH4bv+KgsCLi9NG4fsNuGuJYswofVyXLt+yu75nA6ZJFIa/Z3I8K5uiS92DKpY+0w3EbiPIEjI92COmKnfLXhyTWrxJ7oZtLRI4wvXaQi4jiGfLpub4n9avX6Rsg/KFugGAtsv4vJ/0oLW5bXCW2h2ssh2pHC0jH3ZZj+FUvwdE+u64JbkbkJMsiHqBGn2U7dVyUU+oJ86sLiicw8JwhTgvb26/JihP3jI+dR76NVsDcXsmPaWNFB9zMSf7AoLB516UJtIuMAZh2yJ7tpAOP3Cwqtvo+60Lc6lvJ2LAJz8It2fnhvwq4OZTgaVfk/wAg4+ZGB+Jrmzg2ZorXV5F/8IIz/tZoV/s7qDcctrRtX1sTXOH6tcSg9jtI2rj9UMUGPQYqYfSXkjxYLn86DIceinZ3+JAx8DVf8tNE1C6kn/JswhZVAkfxCnssegyoJ7rnp6VYVtyOnncS6hfs7fpbQ0jH3eJIc/epoJjyauG/Ilszddolx8FkfH3YxXPnLmDfqmnj0uI2/osG/urp+0sYbPTWht23RQwuFbcGJwGJJI6ZJyelc28okzrFiP2yfuRjQdZE1x/wbmbVbI+b3UbH/eAmuur19sch9FJ+4GuS+V8e7VrAf+cp+7r/AHUHXdKUoFUZ9Jnvp3+3/wCTV51Rn0me+nf7f/k0Hpy15oWFjptvbTtL4qb9wWPI9qR2HXPoRWg5nczfrstsNOmuYFQMHbeYgxYrjojdQMHqfWpdyg4KsLrTIZri2jkkLOCzZycOQOx9K0XObl8sb2p0yxkO5X8XwY3cdCm3IGQD1b4/Kgy/pFcUMDFp8ZwpAlmx59fYX4DBYj+Z6VOeVfDUMOkwI0at9ZjEk25Qd/iDIDA9wFIXHuqhObV4ZdWvWOejhcem1VXH4V1bYW4jijjHZEVR8AAKDkfjHTTpupzxQnHgSh4j3KjpJH37kAr191XB9IHUWbTLQoSEmlVmx5jYzKD7snPyFV5z2x+WJ8fqR5/oLV2a1oNvf6fHp0ssazrFGVG5S6Oqey23OcdwfUE/GghHKAxXei39hFsW6ZZAQ3TdvXCOehO0HC9AcYHqMzDllwM9lYTWl8sEwkmMhUe2hXbGBkOo67kz29K591rRb7Rrpd+6GVTmOWMnawHcq3mOvVT64I61fPKDmGdTjeG42i6iAJI6CRO28DyIOAw7dQR3wApvm5ZRJrE0EESRIvhKFjQKuWRGJAUY/SrpCLhKxUqRZ2oZSCCIEyCOoIO3vmubuY8u/Xrg/wDnov8ARCL/AHV1XQUn9I7iFlW3sUOA48WUeoBwg+G4MceqrUs5M6GlnpUUrBVeceNIx/VOSmSfIR4OOwJb1qnufF34mrzL/JJGn9UP/F6lNpy01q6iRLi/EduUA8PxnYbcDA2KAhAHqaCI8pJca7beFkIzygDt7BSTy+GD8qsLjflTZw2+o3zSTPNtklALKEDMSw6BcnBPma3XAvKu20ueO4e4aW4AYJkKi9RgkL1YkKcZ3eZ6VuecEu3R74/sKP6ToP76DnPgPiL6hJczg4k+rOkX89mQA/ujLfu1L+XfKWS+gF5NMYQxzCNm4tg/abJGFJ7eZ79sZgXB+htfXlvarn844DEeSjq5+SgmuxrW3WNEjjUKiKFVR2AAwAPcBQc68fXD63rqWcJPhxt4KnyAUkzP94b4hVroaytEgiSKJcJGgVF9AowBXhZaHbQvvht4I3wRuSJVbB7jIAODWTeXkcS75XSNMgbnYKuScAZJxknpQcqcvNajj1mC5vCMNK5kZuwdwwDHPbDsDk9u/lV13XAs7a/HqaGEQADcNx8QnwimcbcHuPPsKr3mtyykjeS+sR4ttIS7qntNGScsQB9qPPXI+z1z0Ga13LHmjNYvHBcsZLMkLg9WiHqp77R5p6dseYdNUr8U56jtSg8NRvUgikmlbbHGpZj6ADJrkvWtQuNa1IsoJkncJEhPRF7KPcAOrEftGra+kTxN4cEVije1N7cuP5NT7IPuZxn9ytb9HXhfJl1CRe2Yoc+v+cYfLCg+9xQXDw1okdlaw20X2Y1xnzY92Y+9myfnWzpSgVr+IWxa3JHcQyf2TWwrzuYQ6Mh7MCD8CMUFN8tMroHhRnbLeXDQqQcEeJhHYe9Ild/3KmnNXbBot4qABViVFA7AFkQD7jUL5GabcF5EuABFp8kkcYx/n36SHPmVQEdu0p9ayObN39Znu7KRmCw2JuIUDECSQNlmOPtbY1OFPb2z8Aj2i8YRfU9KtI4bi5S3Pi3KQxMSXDM0SHOBt8Q7yeoOwDrk4lcnNO/J/N6FdkeRPifwEGB99bnkro7QabFJJkyXADknyQALEo9wQBvixqe0FYW3M69Ug3GiXiR+bRhnI/dMaj72FWDomrw3cKT27h43HQ/xBB6gg9CDWdVe8r70SXWthBtjF4SAO27qrt+8UBoLCpSlApSlBzb9IDRvA1FbhOguEDZH66YVsfLYfiTUs+jdowWC6uyOruIlyP0VAZse4lgP3alXN3gmTVLeFYDGs0UmQZCQNpBDDIBPUhD28q3fAHD50+wt7VipdAS5XqCzMWOCQMjrjt5UG31SxS4hlgkGUlRkb4MCD/GuMdWsGt55oJPtxOyN8VJH3dK7YqpOM+VD3mrJdoYhbOY2nVidxKnDhQFxgoF8+5NBNOWmifU9NtISMPsDv6739og/DO35VIbyDxI3Q9nUr94xXtSg5H4H1L8matDJcAqIZGjl/ZyGjY4HfbknHurqW84htYoDcvPEIMbhJvBUjy24+0T5AZJ8qhPMXlLDqMhuIZPAuD9s7dyPjoCQCCG7e0M9u3nUN0zkBMXH1i7jVM9fCUsxH72AD7+tBlcny9/rGoaltKxYYDPq5G1fQkIvXHmR61Bedcm7Wbz3eGB/ukrpnh3QobGBLe3TbGvzLE92Y+bH1/uAFVrxNyee81GS8a4QRySKxjKEnaNoK5z5gUE45daALHT7aDGH2B5Pe7dW+OD7I9wFUHz4vfE1eZf5KONP6u//AI8V1BVMapyamvNRuri6uVWGSQsvhgmQg9l9rou0YGfazjtQfXFOp21zw/8AU7eeOWe3tYXZEOSFi8IOSR06Amot9HnWkhvpoJGC/WIwEJOMuhyF+JUt92POra4X5Y2NgztEsjs8bROZH3bkbG4EAAdcDsKrnWeQc3jMbW5i8EnIEu4Oo9PZUhsevSgk/P3ieOGxNmrgz3BXKg9VjUhix9ASAoz3y3oaiXB3BEh4e1GUqRJdKrxrjqUhYOuB+2Q2PUbT51LeE+SlrbuJbtzdSA52su2LPvXJLn4nB8xVpKMDA6AUHNHIfiWOzvnjndUjuE2hmOAHU5XJ7AEFh8SKvbjPi6DT7WSaR0L7T4Ue4bnbHsgAdcZxk+Q61X3GPI2OeV5rGVYd5yYnXMYJ/VK9VX9nBx5YGBWFw9yDw6te3IZAcmOEEbvcXbBA9cDPvFB58oNMaDRtWu3GBNG4XPmsUcnX4bmYfumoJydlVNXtHdlVF8QszEAAeFJ3J6d66Q4o0ktptza2sagtA0USDCgZXaB1wAADVS6JyCkIBu7pUP6kSbv6zY/sn40FuXevW89reNbzRyiKN9xjcMAdrHBI6eVc0cpZFXVrNnZVVWYlmIAGEc9SelXpp/L4afp2o29o8k0lxE4UOVB3FGUAHoB386gmh8gpWAa7ulQ/qRLvP9JsAH4A/GguvS9bt7kuLeeKYx43+G4YLnOMkHHkfurYVEeAOA4tJE4ilkk8baTvx027u2AO+78Kl1B5yzquNzKue2SB/GqH+klfxvJYIjqzIspYKwOAxj25x2ztP3VY3MzgH8rrbr4/giEsc+HvJ3bf2lx299Q9Po/wed5KfhGo/vNBvOQF8j6UsYPtRSurD03HcD8CG/A1ZCOD1BB+FU0/ICLBC3soz6xAj8GFWPwLw1+TbOO18TxdhY79u3O5i3bJ7Zx3oOZuaduU1a/Vu5lLfJgGH4EV1VomppcW0NwjApJGr58uoyc+mOoPpg1CuZfK2PVHWeOTwbgDaSV3K4HbIBBBH63Xp0x2xC9P5L6kEMDagkdu32kjeVlOe+YztU/fQRmW2/LfEMnhjdC8uWYdvBiCqW9wZVGPewqTX18g4xUyMAqsqKT2ybfCj5u2PiRVpcDcEW2lxFIAWd/8ZK2N7e7p2UeSj8T1qJ8ecnY7+4kuorhopZCC4Zd6EgAdMEFew9aCY8f6fBPp90tyF8NY2bce6MoJVh6MD9/bzql/o5ae7X084B8OOEqzeW52UqPuVj8q33/wi1KfEd7qjPACPZ3ySZA/ZchQfQ9cVavC/DkGnwLb2y7UHUk9Wdj3Zj5scD7gBgACg5b43l26xeM/6N0xPwD/APSr2518TC204rFOY55mTwjHIVfAYMzAqc7doxnt7QHnWo435LLeXElzBcmN5WLOjpuXJ/VIIIHuOfjXnwnyMhglWW8m+sbSCsSptQkfr5JLD9np265GRQVNzB0uaF7SW4MjPcWsUrPISWLEYILN1LABcg9QMV0by84qhvbGCQSL4iIqyqWG5WUYOR6HGQfQ1kcccHQapAIZ8qynMci/aQ+7PdT2Knv07EAioX5AXO/Au4TH+sUYN/R6j+tQenNjUU1jU7GwtGEnhsys6nK5cqXwexCImSR7/Sp/zxbGjXI9TEP/AFEP91ZPL3lxb6UGZWMtwww0rDGB+qg67V9epJ9fKs/mJww2pWbWqSCMs6tuIJGFOcYBoKl+jfpG+5urojpFGI19NznJx7wEx+9XQFRHlpwb+SrV4GkEjPIXLBcDqFAGD6BfxqXUCq2+kBcbdJK/yk0a/wBpv+GrJqPcccIw6pbi3mZ0CuHVkIyGAIHQjBGGPT+FBicqZ430mx8MggRhW9zDO4f0s1RfObSIl1dorRRulCFo0/lXJ6ADsWG04/a99TGDk9qVruWy1MxxscthpIs+8hCQTjzzUs4B5WQ2EpuZ5Dc3RyQ7DCqT3IBJJc5PtE/d1yE50u2MUMMbHJSNVJ9SAAT+FKyqUHJXNXVjd6rdt1IR/CQe6P2enxYFvnXTvCGjCysra2GPzcYDY82PVz82JPzrkrSZ/EvoXf8ATuFZvm4Jrs2gUpSgUpSgVWvOXh6Rkh1O0yLqy9o47tGDk59QvU47FWfvmrKr8IzQaHgfiWPUbOK4iwuRtdB+g4A3L8OxHqCD51v6rngvhmXTNWu4olb6hcxmaMgezG6sB4foCA5x6qF74OLEljDAqwyCMEe40Hld3aRo7sQAilj18gMmqz+j+CbK4nkID3Fyzd+4AX3/AKxasLm9ommafYOY7WBbiY7IvZ6jtuYdf0Vz18iV9akXLzgO0hs7GSW2jNyESQuy+2HPtjr6qSB8qCfUpSgV8TTKgLOwVR3LHAHzNa3ifXEsbaW5kBIQdFHdmJAVR7yxArR3PAkV6qPqm+eXGSgldIYye6xqjAYHbc2WPmfIBK7a6SQZjdXHqrBh+Fe1RHhLl5Z6bPNPbeIDIoXDvlUHchfPqcdWJIx0Iya21lxXYzSCKK8tnkPQKsyFj8AD1+VBuKVhtqsA8XM0Q8IZkzIvsD1fr7I6HvXjHr9q0BuBcQmAdDKJF2A+hbOAeo6e8UGypWvj1y2aNJRcQmNzhXEq7WPoDnBPur9/LVv431fx4fH/AJLxF8T1+znPbrQZ9Kx7e+ikZ0SRHZDh1VwSp6j2gDkdQe/oaR30TSNEsiGRRlkDAsB06lc5A6j7xQZFfjMB1PSsKy1m3md4op4pJI/tokisy+XUA5HXpUU52/5Fvf8AZf8AvRUE18df1l+8V9qc9R2qreBOW2m3GnWks1qGkkiDM3iSAkn+a4x8qsK6vraxijEskVvEoCJvcIvQdFXJ8gOw8hQbGlYEet2zRCdbiEwk48QSrsz6bs4z7q9ItThaXwVljMu3f4YcF9hxhtuc7eo69uooMlnA7kD41+LMp6BgT7jVQfSBtw8mkBhkGZ1I9zGLP8Kkuuco9OnU+FEbaUfZkhYjaR29knafuB94oJ7Sqk5WcR3cN9caPqDmR4gTFIxy3TBxk9WVkIcZ6jt7hZMuv2qzCBriATHtGZVD/wBHOaDZUrE03U4bhS9vLHMgO0tG4dQcA4ypIzgg494r0+uR7mTem9FDMu4blU5wSM5AOD1PoaD2JxRWB6g5HuqIcXa5bXOm6mLe4hmKW0u4RyK5HsN32k9PfXhyfZU0WzZiFULIxJOAB4jkknyHvoJvStZpnENrcFhb3MEpUZYJKrED1IB6D30n4htEj8V7mBYt23eZV27vTOcZ91Bs6ViPqkAEZM0QEuPDJkXD5xjb19rOR29RXxFrNu0zW6zxGderRCRS4+K5z6feKDOpWvstctppHiiuIZJEzvRJFZlwcHIByMHp8a/NQ162gdUnuIYnb7KvIqsfgCc0GxpWN+UIt7R+LH4ijcybxuC9OpXOQOo6+8ViWnEVrMkrw3EMqxDLlJVbaOvfB6DoepoNpSonwJxxFqUPiexE5kZViMoZyFx1x0OSMnABx6mtmeK7HxfB+uW3i7tuzxk3bs424z9rPTHfNBt94zjIz6Z61+swHfpVXoP/AJsb/U/+lZvPtc6RL7pI/wC1igsATr23Ln4ivSq20Xllpt1p9oZLcLI9vGTIjFX3FFJbocE569QR7qjWjX95ouqJps9w0tpc9IJJPa2FsqhGT0w+FZM4656ZoLupUd4PiW3tG8S++t7WZpLhnBUE9SOjEIoBBxnpn0wBttP1aCeMywzRyRjOXRwyjHfJBwMUGZXyrg5wQcd+tavT+J7Od/Dhu7eSTyVJlZj8AD1+VV5ymmSK84hkkZURbo7nZgqgB5+5PQCgtmvkOM4yM+metRviSVLyyJttQS3jZhm5jdSMA+0ofcArHtkHIqtIrQvrespFd/VybWMC6JDEAi2ydxIGW7bgR3yOuKC8aVB5+NYbO40+w3+MJowTcvMuAoUkMx/SLY9w69PStlaRB9QM41ASIYsRWiOu0frOQGO/r2OOnrjFBJqVrrjXrWOZYHuIVmbGI2kUOc9vZJz18vWvTVNXgtgrXE0UIY4BkkVAT6DcRQZtK/FYEAjqD2NKDjHiSwNreXMPVTFKyj1wGO0j5YIrq/gXiVNRs4rhCNxAEqjukgA3A/PqPUEGq553cuZLhjf2iF5NoE0aj2mCjAdR3LAYBHmAMedU5wxxPdadKZLWQox6OpGVYDyZT0Pn7xk4IoOyaVRel/SAbAFzZgnzaKTA+SsD/arbjn7Z/wDhrn+p/wB1BbtKqJuftn5W1z/U/wC6sSf6QMQ+xZSH+dKF/gpoLopVCXP0gJiPzdlGp/alLfwVa0N/zu1OQYUwRe+OLJ/9RmoOl5ZAoLMQFHUknAHxJqtuMectlahktiLqby2H80PeX7N8FzntkVUS6LrersC63Uqkg5lJSIe8BsL/AERVl8EckYYCst+wnkHURLnwh8c4L/PA9QaCMcGcO3mv3i3+ok/VUboCMK+Dnw41/k8/abz6jJOSOhK+Y4woCqAABgADAAHYAelfVApSlBWvPqdo7C3kUEiO7iZwPMBZD1927b88VYdldpNGksbBkdQysOxBGQfurE4k0SK9tpbaYHZIuCR3B7hh7wQCPhVT6Pw/xBo5MNmIby2ySodgFXJ8gzoyE98KSucnzyQtbiaS3W2la8YLbgfnCWIBGR7J29SGOF2fpZ24OcGmebttapao9vps9pIkilLhYEiQjr0JRtwPYjcoOR5ecs4r4a1XU9PkS4a3il3K8dvFnBx3EkjFuvfAXAyBknyxeI9G1nUtLFvcQW8c25Mjxcs23OWOCUXyPRmznstBg8CaNFd6xrJuUWVBsyjDKFmyclexIwcZHTJxXjyp4at5L3W7eWJZILefZHFJ7SLl5l3BT037UA3d8Z69amPAvDFxa3+pzyqojuChjIYE+zuzkeXenL3he4tL3WJpgojup98WGySu+Y9R5dHWgpS8stlvPaxsVVNWCIc9V9mRc/HCr91WRzp4StoLFby2jWCe3kQh4xtZssBliPtPuw285PQ9epqKca8O3VkjvIqbrjVBLCN2c5EhG7HbuKsu+0291aOKC+tVtIVlV5gJ1lMoTqEUIPZVjgkk5GOgPegjvIqZpLvW5HGHeWNmHozNOzD7zWj4it7h9R4iFmGM3hReymd5XMJcLjrkqD0HUjIHWpNpvD2p6dql7LZ28M9rePvYvMI9hyzde7DBdh0VsjFecHB2rRXeq3UMkKy3CfmpOmM7kJXac4woKhj6AkDPQPPgLVNJvdQimjhayv40ZDbgBI3IHtfZADFRkYO04HVTtBEl52/5Fvf9l/70VYuh8PXV1d2V/f28dtNaoytsdXed2G0FtvRUUZIG4nLEdB33nMvRJb3Tbm2gAMsmzaGOB7MiMevwU0EV4G4VuJNOs5F1O7iVolIRPD2qPQZTOPnXvy7hh1eG4u7yNLgtO6RCZQ/hRKF2qobO1iDlmGCxPXsKlnAumSWun2tvMAJI02sAcjoT5/Cq+0bh3VtGuJ0sIIruymcuqtKqFPTO5gQwGASAwIUdj0oK+440v6hLq1lDn6tmGVVJyFJKle/pvZfUgDOau7hLga1ge3vVVjcfV0QsWOCdvtOR5u2cEnp0GAOuY/xlwBcXNrdOuxr67kiaQBsRokYIVELdSB5npuPXA7VZWnRFIolb7SooPxAANBVfPr/GaR/rB/jHVuVXXNzhO7v2sGtBGfAd3be+3r+b2/H7LVtIb7WXwptbKH1kadpAPgiqCT7tw+NBXvNeaS31O6vLf2WiskUuDgq8ztGvUdQ3h7mB/ZrK4n4V+u2dvHZ6XNDcr4ZS4bwEyP0mkdJi7ZyWyQTnr3JzPdb4JS4sbm1ZyZbjDvOwG5pRt2sQOyjaqhR2UY99aDgk65aqlnPawSxRjalwbgKAg7ZADM2B0Hsqegz60Gu5WxvpupX2mTHo6rcRn9HOBvx2z3xnp/iz2rUXeqGW9sy8LzR6hLJcvCoXdLDGrJaoQ7KpQKhlKscHd2zgVLOZfBVzdz2dzaMqzIrxTPnafDcEErnPYNJgftV6cx+B5p1s59OZY7mywIlJwCoxhcnpkbRgHoQWBoIZxjwvMZri9tLN7GBbOYXCuY1V8o49lInfJIIPXAyoPfv6csrwXj2GnSgPbQ2jzPEwykkhlO3eD0ZVVgQp6Z69wMTJm1a9sbqC6s4Ld3hdA3jht7MpA2quQoye7P09DUQg5eanZLYXll4bXkCNHNCXG1xvfHUlQwKMAQSMYBHXsHpzV4ci0+6068sEWBnl8J0jAVWzj9EdBldynA65Fe3JbhK1u9Kc3UKS75XUFxlkXCj2D3Q5ycrg5x6VKk0q6vvBudSiS3Nr4jxwI4k3OVwHduoAXuqr1yck9MVD+Smp6gliscFkk0BkfbMbhYwrdMh1ILFc+ag/Cgr+1gfxrSxZ3McGpNGjhiCu541baQcr1UN0xgknuasDmLwzBBq+jfVo1h8eTZII/Y3KHQN9nHVldlJ8wetbG95ZzxtpRhKyNFdNc3chbbuZniJKg+QCEAe71Nb/AI84YuLq/wBInhVTHayl5SWwQC0R6DzOFNBB+YtvDpOrWd1aRJF+YmYoihULKkgBwOnXIB+FekGli/0dV/Js811MhcXh8DLSkk7jIZg+zPs4I+yMY6Cpbx3wXLf6jZSbVNskckcx3ANhwy9B5nrmtRwdput6VmzW3hu7UMTHIZxHsBOT3ywHmV2nqTgmgjfAXDjNrkltfhZHhs18VclkfCwqgbP2wEKZBBG5QeuAa2VzoNvbcRiGGJFhmtHZ4tuUzhz9k9ANyKcdsipXoPDF2muXWoTLGIpoAgKPn2sQ9MEZwNhGT3xnAzgfWqcK3EmuRXoC/V1tmiZt3tZIkH2fiwoNJyPtIBpEksoRPblDzZ2MqYXP5wYZQAM5BGK1fMW209tOke20uVFKK8N3HbIidxgk7hJsYebL5j4168K8FaoNMvdMliihSQsyTNMCSfZ9kLGD7DFOrMQQGPQ9qz7fRtZn0mXT7iC3QrGIo3MuXdVK7eikqOg+0WB6fZOc0Gq4BmZ9ZsWclmOlxEknJPsr1J8z76lfPn/JE3+kj/tCsPhDgu6t9RtbiVUEUVjHAxDgneqqD09Mg9akHNTh+a/sHt7cKZGdD7TbRgHJ60G24L/yfY/6vF/YWoXzT0o3Oo6Iqg5V5ZGIHZI/Cck+gyMD3ms7Qn1qCCC3+p2n5qNYxI1ycYVQoJVUJ8vKpHpmjSL4k1w6y3UibSyrtjRepEcakkhMnJJJLHqTgKFCheFbiaDTrO4Fu1zZw3czXMIGVOY4gjMMHovtMCRgEDPlVgcITaG8F9cwl0hkZDPbvlVU9kQRJ0ZWbOFG4HJXt0rD4c4Z1rTbGFLYRM6XLSSwb1/OoVjAAdsBezZGQexz5V58Scsrq4S5vIVS3upZYpUtUcFV8NCCC+AhlZzvz9kHPU5JAabm3Hbwray2unTWU0c6lJvBSONhgnH5tz7e4KRuAPRvfW55Z8Pw3Oo669zEkqpcsFSQbkBMkuW2t03YAAbGQC3qazeL9A1fVLG3SeC2ilSZXZVlyThXBJ7qvf7ILd+4xivvRdJ1XTb2/eGziuobydpMi4WMoCzkZ3DPZuoCnt0oK142s/qVxrNjBkWuIpNmchSWhZcfASMvqQB6Vk8Sj89rf+pWv9qyqxOKeXdxPa3zgpJfXskbP7WI0SMjaiswBIVQBuIG7A6CtRrPLm+lk1JlSPFxbQRJ+cA9qM227PoMRv19w9aDX2WnxG/4ZUxRkSWalwUBDHw26t06/OvrmHqpsdXvJofZZNPCx7RjYWZIwQO3s7sj4VuNU4R1GGbQ57aBJntIFilUyqqggYPUkHBDN1UHt28jma7wBc31/PLcLEkU1n4RZG37JMhlIBALBWC9cDOPLPQNNrXDQvtMt4rbTJhc7YmS6bwF3k7S7yOsxdg4LN1B6kdK1+oXv1Wa5t+IbZpRcKix3aLv2YTH5ssOgBy3s9c7sqd1S3glNcslSyltIJ4Y/ZjnNwECqO2cBnKjsBsB+VZWq2msNcXUEkNveWVwm2MsyxpCcHBZSGdup64DE4UgjtQZWl6Npngw+Fdy+H4a7P8ADZF9nA2+zvGOmOmBj0FK1lnyUs1jRXklZwoDMGwCQOpA8gT5UoLPqO8QcDWF6S1xbRs57uuUc/FkIJ+ea/KUEYn5IaY3YTp/Nl/7lNYn/wABdO/lrz/eR/8A4aUoPqPkPpwPWW7PuMif3RCs6HkrpS945W/nTN/w4pSg2llyt0qLqtmhP7bO/wCDsRUh07Q7a3/xFvDF/o41X+ApSg2FKUoFKUoFKUoFKUoFKUoFKUoKx55LmPTf9cX8FY1Z1KUClKUClKUClKUClKUClKUClKUClKUClKUGNqR/My/zG/gagHIJcaUP9K5+8KaUoLI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769938"/>
            <a:ext cx="79248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2014calendarprintable.net/wp-content/uploads/2013/11/blank_calendar_2014_landscape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81600"/>
            <a:ext cx="9144000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05400"/>
          </a:xfrm>
        </p:spPr>
        <p:txBody>
          <a:bodyPr/>
          <a:lstStyle/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January: book the soccer field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February: give roles to students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March: assemble activities</a:t>
            </a:r>
          </a:p>
          <a:p>
            <a:pPr algn="l">
              <a:buFont typeface="Wingdings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April: set up activities</a:t>
            </a:r>
          </a:p>
          <a:p>
            <a:pPr>
              <a:buFont typeface="Wingdings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52399"/>
          <a:ext cx="8686799" cy="645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612"/>
                <a:gridCol w="1537355"/>
                <a:gridCol w="1164210"/>
                <a:gridCol w="2358272"/>
                <a:gridCol w="1686612"/>
                <a:gridCol w="253738"/>
              </a:tblGrid>
              <a:tr h="1015746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Item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Cost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   #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Source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Total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5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$25.00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BarnDoor</a:t>
                      </a:r>
                      <a:r>
                        <a:rPr lang="en-US" sz="2800" baseline="0" dirty="0" smtClean="0"/>
                        <a:t> Lighting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$25.00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447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Hula-</a:t>
                      </a:r>
                      <a:r>
                        <a:rPr lang="en-US" sz="2800" baseline="0" dirty="0" smtClean="0"/>
                        <a:t> Hoops (12 pack)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$27.39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Epic Sports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$27.39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Water Balloons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Sports</a:t>
                      </a:r>
                      <a:r>
                        <a:rPr lang="en-US" sz="2800" baseline="0" dirty="0" smtClean="0"/>
                        <a:t> Chalet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09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Burlap Bags(12 pack)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$28.99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S&amp;S </a:t>
                      </a:r>
                      <a:r>
                        <a:rPr lang="en-US" sz="2800" dirty="0" err="1" smtClean="0"/>
                        <a:t>WorldWide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$28.99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02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Brochures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$25.00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Staples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04800"/>
          <a:ext cx="8839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4886"/>
                <a:gridCol w="931169"/>
                <a:gridCol w="2502516"/>
                <a:gridCol w="1716843"/>
                <a:gridCol w="254986"/>
              </a:tblGrid>
              <a:tr h="10317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I</a:t>
                      </a:r>
                      <a:r>
                        <a:rPr lang="en-US" sz="4800" baseline="0" dirty="0" smtClean="0"/>
                        <a:t>tem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Cost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#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Source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Total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18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Bottled Water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WalMart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17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Popcorn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$5.00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WalMart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18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Wiffle</a:t>
                      </a:r>
                      <a:r>
                        <a:rPr lang="en-US" sz="2800" dirty="0" smtClean="0"/>
                        <a:t> Ball Game Pack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$50.00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S&amp;S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WorldWide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$50.00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18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Kick Ball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$3.16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Champion</a:t>
                      </a:r>
                      <a:r>
                        <a:rPr lang="en-US" sz="2800" baseline="0" dirty="0" smtClean="0"/>
                        <a:t> Sports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$6.32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17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Medals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$3.17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Issaquah</a:t>
                      </a:r>
                      <a:r>
                        <a:rPr lang="en-US" sz="2800" baseline="0" dirty="0" smtClean="0"/>
                        <a:t> Trophies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$31.70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306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Special Needs Olympics</vt:lpstr>
      <vt:lpstr>Project Description</vt:lpstr>
      <vt:lpstr>Project Description Cont.</vt:lpstr>
      <vt:lpstr>Reason for Project</vt:lpstr>
      <vt:lpstr>The Identified Needs</vt:lpstr>
      <vt:lpstr>Potential Funding Source</vt:lpstr>
      <vt:lpstr>Timeline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Needs Olympics</dc:title>
  <dc:creator>user</dc:creator>
  <cp:lastModifiedBy>nmountjoy0001</cp:lastModifiedBy>
  <cp:revision>24</cp:revision>
  <dcterms:created xsi:type="dcterms:W3CDTF">2014-01-11T22:08:30Z</dcterms:created>
  <dcterms:modified xsi:type="dcterms:W3CDTF">2014-03-07T20:09:33Z</dcterms:modified>
</cp:coreProperties>
</file>