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1759C8-00CC-454B-AD71-2D9D8FD0F213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2BD72D-C576-48D6-BAAC-D58CFCF8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2286000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Wendell Foster’s Field Day</a:t>
            </a:r>
            <a:endParaRPr lang="en-US" sz="7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Shelby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Wathen</a:t>
            </a:r>
            <a:endParaRPr lang="en-US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Emily Linn</a:t>
            </a:r>
          </a:p>
          <a:p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Siddhi </a:t>
            </a:r>
            <a:r>
              <a:rPr lang="en-US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Vora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0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27"/>
          <a:stretch/>
        </p:blipFill>
        <p:spPr>
          <a:xfrm>
            <a:off x="228600" y="1143000"/>
            <a:ext cx="7558220" cy="4191000"/>
          </a:xfrm>
        </p:spPr>
      </p:pic>
    </p:spTree>
    <p:extLst>
      <p:ext uri="{BB962C8B-B14F-4D97-AF65-F5344CB8AC3E}">
        <p14:creationId xmlns="" xmlns:p14="http://schemas.microsoft.com/office/powerpoint/2010/main" val="40340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14300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March 15 – Spread word through social media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March 30 – Pay for t-shirts, bounce house, and flyers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 April 4 – Put up flyers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All through April – Work out any last minute unexpected details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May -- Put plan in action! </a:t>
            </a:r>
          </a:p>
          <a:p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5" name="Content Placeholder 4" descr="blak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2776116" cy="41683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803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Different groups: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Technology group – take care of social media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Advertisement group – put up flyers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LSA Booth group – start preparing a booth for the Life Science Academy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Presenter group – make a brief spiel about LSA and this project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On the day of students will: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Run activities.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Give brief spiel about LSA.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Supervise donations, entry fee, and sign up sheet.</a:t>
            </a:r>
          </a:p>
          <a:p>
            <a:pPr lvl="1"/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6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collaborators/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Community Collaboration: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Wendell Foster Center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Terry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Tees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Daviess County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Lion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Club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All Blown Up Inflatables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Two Rivers Buddy Ball</a:t>
            </a:r>
          </a:p>
          <a:p>
            <a:pPr lvl="1"/>
            <a:r>
              <a:rPr lang="en-US" smtClean="0">
                <a:latin typeface="Adobe Fangsong Std R" pitchFamily="18" charset="-128"/>
                <a:ea typeface="Adobe Fangsong Std R" pitchFamily="18" charset="-128"/>
              </a:rPr>
              <a:t>Casey’s  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Rides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Obstacles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Weather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 good show of crowd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Advertising</a:t>
            </a:r>
          </a:p>
          <a:p>
            <a:pPr marL="292608" lvl="1" indent="0">
              <a:buNone/>
            </a:pPr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  <a:p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" name="Picture 3" descr="photo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600200"/>
            <a:ext cx="1447800" cy="1447800"/>
          </a:xfrm>
          <a:prstGeom prst="rect">
            <a:avLst/>
          </a:prstGeom>
        </p:spPr>
      </p:pic>
      <p:pic>
        <p:nvPicPr>
          <p:cNvPr id="5" name="Picture 4" descr="wend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1686086" cy="1463133"/>
          </a:xfrm>
          <a:prstGeom prst="rect">
            <a:avLst/>
          </a:prstGeom>
        </p:spPr>
      </p:pic>
      <p:pic>
        <p:nvPicPr>
          <p:cNvPr id="6" name="Picture 5" descr="l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234845"/>
              </p:ext>
            </p:extLst>
          </p:nvPr>
        </p:nvGraphicFramePr>
        <p:xfrm>
          <a:off x="457200" y="1600201"/>
          <a:ext cx="7239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990600"/>
                <a:gridCol w="533400"/>
                <a:gridCol w="2362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Item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Cost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#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Source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Total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T-shirt for volunteers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$8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50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Terry</a:t>
                      </a:r>
                      <a:r>
                        <a:rPr lang="en-US" dirty="0" smtClean="0">
                          <a:latin typeface="Adobe Caslon Pro Bold" pitchFamily="18" charset="0"/>
                          <a:ea typeface="Adobe Fangsong Std R" pitchFamily="18" charset="-128"/>
                        </a:rPr>
                        <a:t>’</a:t>
                      </a:r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s Tees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$400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Variety Pack of Paper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$15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1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Staples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$15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</a:tr>
              <a:tr h="63055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Bounce House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$100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1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All Blown Up Inflatables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dobe Fangsong Std R" pitchFamily="18" charset="-128"/>
                          <a:ea typeface="Adobe Fangsong Std R" pitchFamily="18" charset="-128"/>
                        </a:rPr>
                        <a:t>$100</a:t>
                      </a:r>
                      <a:endParaRPr lang="en-US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659301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Fangsong Std R" pitchFamily="18" charset="-128"/>
                <a:ea typeface="Adobe Fangsong Std R" pitchFamily="18" charset="-128"/>
              </a:rPr>
              <a:t>Sub-total is $515.</a:t>
            </a:r>
          </a:p>
          <a:p>
            <a:r>
              <a:rPr lang="en-US" sz="2200" dirty="0">
                <a:latin typeface="Adobe Fangsong Std R" pitchFamily="18" charset="-128"/>
                <a:ea typeface="Adobe Fangsong Std R" pitchFamily="18" charset="-128"/>
              </a:rPr>
              <a:t>1</a:t>
            </a:r>
            <a:r>
              <a:rPr lang="en-US" sz="2200" dirty="0" smtClean="0">
                <a:latin typeface="Adobe Fangsong Std R" pitchFamily="18" charset="-128"/>
                <a:ea typeface="Adobe Fangsong Std R" pitchFamily="18" charset="-128"/>
              </a:rPr>
              <a:t>0% Contingency would be $51.50.</a:t>
            </a:r>
          </a:p>
          <a:p>
            <a:r>
              <a:rPr lang="en-US" sz="2200" dirty="0" smtClean="0">
                <a:latin typeface="Adobe Fangsong Std R" pitchFamily="18" charset="-128"/>
                <a:ea typeface="Adobe Fangsong Std R" pitchFamily="18" charset="-128"/>
              </a:rPr>
              <a:t>Total would add up to $565.50.</a:t>
            </a:r>
          </a:p>
          <a:p>
            <a:endParaRPr lang="en-US" sz="2200" dirty="0">
              <a:latin typeface="Adobe Fangsong Std R" pitchFamily="18" charset="-128"/>
              <a:ea typeface="Adobe Fangsong Std R" pitchFamily="18" charset="-128"/>
            </a:endParaRPr>
          </a:p>
          <a:p>
            <a:r>
              <a:rPr lang="en-US" sz="2200" dirty="0" smtClean="0">
                <a:latin typeface="Adobe Fangsong Std R" pitchFamily="18" charset="-128"/>
                <a:ea typeface="Adobe Fangsong Std R" pitchFamily="18" charset="-128"/>
              </a:rPr>
              <a:t>Hope to get funding from Owensboro Health for $645.</a:t>
            </a:r>
            <a:endParaRPr lang="en-US" sz="2200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4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Main goal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Awareness/money for Wendell Foster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$645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Wendell Foster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Field Day: a way to bridge the gap between two different communities.</a:t>
            </a:r>
          </a:p>
          <a:p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6" name="Content Placeholder 5" descr="W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438400"/>
            <a:ext cx="4267201" cy="289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112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242048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Project Summary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Raise money/awareness for mentally ill.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Community field day for Wendell Foster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Money</a:t>
            </a:r>
          </a:p>
          <a:p>
            <a:pPr lvl="1"/>
            <a:r>
              <a:rPr lang="en-US" smtClean="0">
                <a:latin typeface="Adobe Fangsong Std R" pitchFamily="18" charset="-128"/>
                <a:ea typeface="Adobe Fangsong Std R" pitchFamily="18" charset="-128"/>
              </a:rPr>
              <a:t>Activities</a:t>
            </a:r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Advertisement</a:t>
            </a:r>
          </a:p>
        </p:txBody>
      </p:sp>
      <p:pic>
        <p:nvPicPr>
          <p:cNvPr id="5" name="Content Placeholder 4" descr="Clayt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599" y="1524000"/>
            <a:ext cx="2694409" cy="4050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Goal: Raise awareness and funds for the Wendell Foster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Center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Objectives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Host field day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Include educational talks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Raise money</a:t>
            </a:r>
          </a:p>
        </p:txBody>
      </p:sp>
      <p:pic>
        <p:nvPicPr>
          <p:cNvPr id="4" name="Picture 3" descr="wend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800600"/>
            <a:ext cx="5572096" cy="1328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“...mental retardation in young children is often missed by clinicians” meaning early intervention is hard (AAFP, 2000)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Talks encourage check ups for young children, acceptance, and involvement.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Given by </a:t>
            </a:r>
            <a:r>
              <a:rPr lang="en-US" dirty="0" err="1" smtClean="0">
                <a:latin typeface="Adobe Fangsong Std R" pitchFamily="18" charset="-128"/>
                <a:ea typeface="Adobe Fangsong Std R" pitchFamily="18" charset="-128"/>
              </a:rPr>
              <a:t>Carolin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 Ferber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LSA booth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LSA students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LSA booth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Activities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Supervision/ answer question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Donation buckets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Attract families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Daviess County Lion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Club Property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Casey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Rides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Advertisement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4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Mental retardation is present in 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“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2 to 3 percent of the population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” 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and that is reflected in Kentucky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population (Legislative Research Commission, 1988).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Of the 3,914,400 people in Kentucky, 12,931 are children under age of 5 with mental retardation (Legislative Research Commission 1988)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Early intervention programs provide immediate benefits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(</a:t>
            </a:r>
            <a:r>
              <a:rPr lang="en-US" dirty="0" err="1" smtClean="0">
                <a:latin typeface="Adobe Fangsong Std R" pitchFamily="18" charset="-128"/>
                <a:ea typeface="Adobe Fangsong Std R" pitchFamily="18" charset="-128"/>
              </a:rPr>
              <a:t>Casto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 and </a:t>
            </a:r>
            <a:r>
              <a:rPr lang="en-US" dirty="0" err="1" smtClean="0">
                <a:latin typeface="Adobe Fangsong Std R" pitchFamily="18" charset="-128"/>
                <a:ea typeface="Adobe Fangsong Std R" pitchFamily="18" charset="-128"/>
              </a:rPr>
              <a:t>Mastropieri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, 1986). </a:t>
            </a:r>
          </a:p>
          <a:p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7843925" cy="4191000"/>
          </a:xfr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1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7452979" cy="5280819"/>
          </a:xfr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217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 provided by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By raising awareness and funds for Wendell Foster</a:t>
            </a:r>
            <a:r>
              <a:rPr lang="en-US" dirty="0" smtClean="0">
                <a:latin typeface="Adobe Garamond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We will help them...</a:t>
            </a:r>
          </a:p>
          <a:p>
            <a:pPr lvl="1"/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Support in the first five years is needed 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“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to accelerate children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’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s rates of development if true catch-up is to occur</a:t>
            </a:r>
            <a:r>
              <a:rPr lang="en-US" dirty="0" smtClean="0">
                <a:latin typeface="Adobe Caslon Pro Bold" pitchFamily="18" charset="0"/>
                <a:ea typeface="Adobe Fangsong Std R" pitchFamily="18" charset="-128"/>
              </a:rPr>
              <a:t>”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 (Ramey and Ramey, 1998).</a:t>
            </a:r>
          </a:p>
          <a:p>
            <a:pPr lvl="1"/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  <a:p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3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</TotalTime>
  <Words>476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Wendell Foster’s Field Day</vt:lpstr>
      <vt:lpstr>Project Summary</vt:lpstr>
      <vt:lpstr>Project description</vt:lpstr>
      <vt:lpstr>Project description</vt:lpstr>
      <vt:lpstr>Project description cont’d</vt:lpstr>
      <vt:lpstr>Identified need</vt:lpstr>
      <vt:lpstr>Slide 7</vt:lpstr>
      <vt:lpstr>Slide 8</vt:lpstr>
      <vt:lpstr>Benefit provided by project</vt:lpstr>
      <vt:lpstr>Slide 10</vt:lpstr>
      <vt:lpstr>implementation</vt:lpstr>
      <vt:lpstr>Students’ contribution</vt:lpstr>
      <vt:lpstr>Community collaborators/ obstacles</vt:lpstr>
      <vt:lpstr>budget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Wendell Foster’s Field Day</dc:title>
  <dc:creator>Beena</dc:creator>
  <cp:lastModifiedBy>nmountjoy0001</cp:lastModifiedBy>
  <cp:revision>32</cp:revision>
  <dcterms:created xsi:type="dcterms:W3CDTF">2014-02-28T17:08:17Z</dcterms:created>
  <dcterms:modified xsi:type="dcterms:W3CDTF">2014-03-07T13:59:30Z</dcterms:modified>
</cp:coreProperties>
</file>