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4" r:id="rId6"/>
    <p:sldId id="266" r:id="rId7"/>
    <p:sldId id="261" r:id="rId8"/>
    <p:sldId id="262" r:id="rId9"/>
    <p:sldId id="258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Martin" initials="E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38" d="100"/>
          <a:sy n="38" d="100"/>
        </p:scale>
        <p:origin x="-114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42B6E-5F8E-4741-9BD1-24ED270AB561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E161-B126-4C06-BA66-0665790C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Clarify and shorten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E161-B126-4C06-BA66-0665790C26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E161-B126-4C06-BA66-0665790C26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5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E161-B126-4C06-BA66-0665790C26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0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text</a:t>
            </a:r>
            <a:r>
              <a:rPr lang="en-US" baseline="0" dirty="0" smtClean="0"/>
              <a:t> and just use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E161-B126-4C06-BA66-0665790C26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E161-B126-4C06-BA66-0665790C26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uckyhealthfacts.org/data/location/show.aspx?loc=3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ear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Mentor March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07" y="4050833"/>
            <a:ext cx="8100296" cy="10968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Kayla Ruth, Sydney Speed, Ally Mattingly, Ivy Stites and Erin Martin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1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/>
              <a:t>Newton Parrish may become unavailable.</a:t>
            </a:r>
          </a:p>
          <a:p>
            <a:pPr>
              <a:buBlip>
                <a:blip r:embed="rId3"/>
              </a:buBlip>
            </a:pPr>
            <a:r>
              <a:rPr lang="en-US" sz="3200" dirty="0" smtClean="0"/>
              <a:t>Replace Newton Parrish with any other available school.</a:t>
            </a:r>
          </a:p>
          <a:p>
            <a:pPr>
              <a:buBlip>
                <a:blip r:embed="rId3"/>
              </a:buBlip>
            </a:pPr>
            <a:r>
              <a:rPr lang="en-US" sz="3200" dirty="0" smtClean="0"/>
              <a:t>Weather</a:t>
            </a:r>
          </a:p>
          <a:p>
            <a:pPr>
              <a:buBlip>
                <a:blip r:embed="rId3"/>
              </a:buBlip>
            </a:pPr>
            <a:r>
              <a:rPr lang="en-US" sz="3200" dirty="0" smtClean="0"/>
              <a:t>LSA student mentors would not be willing.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81" y="4493545"/>
            <a:ext cx="1763760" cy="18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pic>
        <p:nvPicPr>
          <p:cNvPr id="5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216" y="1373143"/>
            <a:ext cx="9617703" cy="555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02" y="1527047"/>
            <a:ext cx="8596668" cy="388077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smtClean="0"/>
              <a:t>If selected, this </a:t>
            </a:r>
            <a:r>
              <a:rPr lang="en-US" sz="2400" dirty="0" smtClean="0"/>
              <a:t>project will be funded through the LSA by the Women’s Guild </a:t>
            </a:r>
            <a:r>
              <a:rPr lang="en-US" sz="2400" smtClean="0"/>
              <a:t>of Owensboro.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761" y="2662216"/>
            <a:ext cx="3592988" cy="33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Our goal is for the youth of Owensboro to make healthier choices.</a:t>
            </a:r>
            <a:endParaRPr lang="en-US" sz="2000" dirty="0" smtClean="0"/>
          </a:p>
          <a:p>
            <a:pPr lvl="1">
              <a:buBlip>
                <a:blip r:embed="rId2"/>
              </a:buBlip>
            </a:pPr>
            <a:r>
              <a:rPr lang="en-US" sz="2000" dirty="0"/>
              <a:t>W</a:t>
            </a:r>
            <a:r>
              <a:rPr lang="en-US" sz="2000" dirty="0" smtClean="0"/>
              <a:t>alk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5 </a:t>
            </a:r>
            <a:r>
              <a:rPr lang="en-US" sz="2000" dirty="0"/>
              <a:t>heart booths</a:t>
            </a:r>
          </a:p>
          <a:p>
            <a:pPr lvl="1">
              <a:buBlip>
                <a:blip r:embed="rId2"/>
              </a:buBlip>
            </a:pPr>
            <a:r>
              <a:rPr lang="en-US" sz="2000" dirty="0"/>
              <a:t>5 brain booths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Funding requested is $676.46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51" y="3849571"/>
            <a:ext cx="5792906" cy="30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5621"/>
            <a:ext cx="8596668" cy="497036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37% of Kentucky’s adults that are hypertensive are centered is Owensboro (Foundation for a Healthy Kentucky).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180 people in Daviess County die of heart disease every year (</a:t>
            </a:r>
            <a:r>
              <a:rPr lang="en-US" sz="2400" dirty="0"/>
              <a:t>Foundation for a Healthy Kentucky)</a:t>
            </a:r>
            <a:r>
              <a:rPr lang="en-US" sz="2400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38 people die of stroke in Daviess County each year (</a:t>
            </a:r>
            <a:r>
              <a:rPr lang="en-US" sz="2400" dirty="0"/>
              <a:t>Foundation for a Healthy Kentucky)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Blip>
                <a:blip r:embed="rId2"/>
              </a:buBlip>
            </a:pPr>
            <a:r>
              <a:rPr lang="en-US" sz="2400" dirty="0" smtClean="0"/>
              <a:t>A study showed that people without a positive mentor in their life are more likely to be unemployed (Daily Mail).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www.kentuckyhealthfacts.org/data/location/show.aspx?loc=30</a:t>
            </a:r>
            <a:endParaRPr lang="en-US" sz="2000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51" y="-180075"/>
            <a:ext cx="2900149" cy="2900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848668"/>
            <a:ext cx="2777319" cy="27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6781" y="288541"/>
            <a:ext cx="281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Image Courtesy of 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www.heart.org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6" y="0"/>
            <a:ext cx="7355812" cy="4899545"/>
          </a:xfrm>
        </p:spPr>
      </p:pic>
      <p:sp>
        <p:nvSpPr>
          <p:cNvPr id="8" name="TextBox 7"/>
          <p:cNvSpPr txBox="1"/>
          <p:nvPr/>
        </p:nvSpPr>
        <p:spPr>
          <a:xfrm>
            <a:off x="382138" y="2856512"/>
            <a:ext cx="49957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Heart disease is the #2 killer in 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9,662 people in KY died of </a:t>
            </a:r>
            <a:r>
              <a:rPr lang="en-US" sz="2800" dirty="0"/>
              <a:t>h</a:t>
            </a:r>
            <a:r>
              <a:rPr lang="en-US" sz="2800" dirty="0" smtClean="0"/>
              <a:t>eart disease in 2010.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Stroke is the #5 killer in 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1,992 people in KY died of stroke in 2010.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7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Objectives</a:t>
            </a:r>
          </a:p>
          <a:p>
            <a:pPr lvl="1">
              <a:buBlip>
                <a:blip r:embed="rId2"/>
              </a:buBlip>
            </a:pPr>
            <a:r>
              <a:rPr lang="en-US" sz="2800" dirty="0" smtClean="0"/>
              <a:t>1: Hold a walk at Newton Parrish with heart and brain health booths to educate children on heart and brain health.</a:t>
            </a:r>
          </a:p>
          <a:p>
            <a:pPr lvl="1">
              <a:buBlip>
                <a:blip r:embed="rId2"/>
              </a:buBlip>
            </a:pPr>
            <a:r>
              <a:rPr lang="en-US" sz="2800" dirty="0" smtClean="0"/>
              <a:t>2: Increase brain and heart health knowledge.</a:t>
            </a:r>
          </a:p>
          <a:p>
            <a:pPr lvl="1">
              <a:buBlip>
                <a:blip r:embed="rId2"/>
              </a:buBlip>
            </a:pPr>
            <a:r>
              <a:rPr lang="en-US" sz="2800" dirty="0" smtClean="0"/>
              <a:t>3: To provide mentorship to the children.</a:t>
            </a:r>
          </a:p>
          <a:p>
            <a:pPr>
              <a:buBlip>
                <a:blip r:embed="rId2"/>
              </a:buBlip>
            </a:pPr>
            <a:r>
              <a:rPr lang="en-US" sz="2800" dirty="0"/>
              <a:t>Targeted Audience- 4</a:t>
            </a:r>
            <a:r>
              <a:rPr lang="en-US" sz="2800" baseline="30000" dirty="0"/>
              <a:t>th</a:t>
            </a:r>
            <a:r>
              <a:rPr lang="en-US" sz="2800" dirty="0"/>
              <a:t> graders</a:t>
            </a:r>
          </a:p>
          <a:p>
            <a:pPr lvl="1"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14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000" dirty="0" smtClean="0"/>
              <a:t>Direct: This project would overall impact the youth we touch personally and the youth we touch indirectly.</a:t>
            </a:r>
          </a:p>
          <a:p>
            <a:pPr>
              <a:buBlip>
                <a:blip r:embed="rId3"/>
              </a:buBlip>
            </a:pPr>
            <a:r>
              <a:rPr lang="en-US" sz="3000" dirty="0" smtClean="0"/>
              <a:t>Indirect: If children are taught early on, they will see these lasting effects and pass it on to peers, family members, and eventual children.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4100975"/>
            <a:ext cx="2564479" cy="23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3318"/>
            <a:ext cx="8596668" cy="388077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/>
              <a:t>March: Project </a:t>
            </a:r>
            <a:r>
              <a:rPr lang="en-US" sz="3200" dirty="0"/>
              <a:t>summary</a:t>
            </a:r>
            <a:r>
              <a:rPr lang="en-US" sz="3200" dirty="0" smtClean="0"/>
              <a:t>, grant application, and presentation.</a:t>
            </a:r>
            <a:endParaRPr lang="en-US" sz="3200" dirty="0"/>
          </a:p>
          <a:p>
            <a:pPr>
              <a:buBlip>
                <a:blip r:embed="rId3"/>
              </a:buBlip>
            </a:pPr>
            <a:r>
              <a:rPr lang="en-US" sz="3200" dirty="0" smtClean="0"/>
              <a:t>April: </a:t>
            </a:r>
          </a:p>
          <a:p>
            <a:pPr lvl="1">
              <a:buBlip>
                <a:blip r:embed="rId3"/>
              </a:buBlip>
            </a:pPr>
            <a:r>
              <a:rPr lang="en-US" sz="2800" dirty="0"/>
              <a:t>W</a:t>
            </a:r>
            <a:r>
              <a:rPr lang="en-US" sz="2800" dirty="0" smtClean="0"/>
              <a:t>e </a:t>
            </a:r>
            <a:r>
              <a:rPr lang="en-US" sz="2800" dirty="0"/>
              <a:t>would start preparations for the walk and around the end of April, we would put on the event at Newton Parish Elementary School.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33" y="3405830"/>
            <a:ext cx="3222356" cy="3222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017008"/>
            <a:ext cx="1828800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7227"/>
            <a:ext cx="8596668" cy="388077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/>
              <a:t>60 LSA sophomores </a:t>
            </a:r>
            <a:r>
              <a:rPr lang="en-US" sz="2800" dirty="0"/>
              <a:t>and </a:t>
            </a:r>
            <a:r>
              <a:rPr lang="en-US" sz="2800" dirty="0" smtClean="0"/>
              <a:t>freshmen</a:t>
            </a:r>
            <a:endParaRPr lang="en-US" sz="2800" dirty="0"/>
          </a:p>
          <a:p>
            <a:pPr>
              <a:buBlip>
                <a:blip r:embed="rId3"/>
              </a:buBlip>
            </a:pPr>
            <a:r>
              <a:rPr lang="en-US" sz="2800" dirty="0" smtClean="0"/>
              <a:t>15- </a:t>
            </a:r>
            <a:r>
              <a:rPr lang="en-US" sz="2800" dirty="0"/>
              <a:t>20 students </a:t>
            </a:r>
            <a:r>
              <a:rPr lang="en-US" sz="2800" dirty="0" smtClean="0"/>
              <a:t>to: </a:t>
            </a:r>
          </a:p>
          <a:p>
            <a:pPr lvl="1">
              <a:buBlip>
                <a:blip r:embed="rId3"/>
              </a:buBlip>
            </a:pPr>
            <a:r>
              <a:rPr lang="en-US" sz="2600" dirty="0"/>
              <a:t>W</a:t>
            </a:r>
            <a:r>
              <a:rPr lang="en-US" sz="2600" dirty="0" smtClean="0"/>
              <a:t>ork booths</a:t>
            </a:r>
          </a:p>
          <a:p>
            <a:pPr lvl="1">
              <a:buBlip>
                <a:blip r:embed="rId3"/>
              </a:buBlip>
            </a:pPr>
            <a:r>
              <a:rPr lang="en-US" sz="2600" dirty="0"/>
              <a:t>P</a:t>
            </a:r>
            <a:r>
              <a:rPr lang="en-US" sz="2600" dirty="0" smtClean="0"/>
              <a:t>ut </a:t>
            </a:r>
            <a:r>
              <a:rPr lang="en-US" sz="2600" dirty="0"/>
              <a:t>together and take down </a:t>
            </a:r>
            <a:r>
              <a:rPr lang="en-US" sz="2600" dirty="0" smtClean="0"/>
              <a:t>booths </a:t>
            </a:r>
          </a:p>
          <a:p>
            <a:pPr lvl="1">
              <a:buBlip>
                <a:blip r:embed="rId3"/>
              </a:buBlip>
            </a:pPr>
            <a:r>
              <a:rPr lang="en-US" sz="2600" dirty="0" smtClean="0"/>
              <a:t>Ensure every </a:t>
            </a:r>
            <a:r>
              <a:rPr lang="en-US" sz="2600" dirty="0"/>
              <a:t>child has a student with </a:t>
            </a:r>
            <a:r>
              <a:rPr lang="en-US" sz="2600" dirty="0" smtClean="0"/>
              <a:t>them</a:t>
            </a:r>
            <a:endParaRPr lang="en-US" sz="2600" dirty="0"/>
          </a:p>
          <a:p>
            <a:pPr>
              <a:buBlip>
                <a:blip r:embed="rId3"/>
              </a:buBlip>
            </a:pPr>
            <a:r>
              <a:rPr lang="en-US" sz="2800" dirty="0" smtClean="0"/>
              <a:t>40-45 </a:t>
            </a:r>
            <a:r>
              <a:rPr lang="en-US" sz="2800" dirty="0"/>
              <a:t>students </a:t>
            </a:r>
            <a:r>
              <a:rPr lang="en-US" sz="2800" dirty="0" smtClean="0"/>
              <a:t>to </a:t>
            </a:r>
            <a:r>
              <a:rPr lang="en-US" sz="2800" dirty="0"/>
              <a:t>mentor the 4</a:t>
            </a:r>
            <a:r>
              <a:rPr lang="en-US" sz="2800" baseline="30000" dirty="0"/>
              <a:t>th</a:t>
            </a:r>
            <a:r>
              <a:rPr lang="en-US" sz="2800" dirty="0"/>
              <a:t> graders of Newton Parish.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05" y="43180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-1110523" y="5320546"/>
            <a:ext cx="332600" cy="64604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84" y="2053356"/>
            <a:ext cx="6211167" cy="2314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4365" y="4396520"/>
            <a:ext cx="3142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Newton Parrish Elementary School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8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671</TotalTime>
  <Words>421</Words>
  <Application>Microsoft Office PowerPoint</Application>
  <PresentationFormat>Custom</PresentationFormat>
  <Paragraphs>61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Mentor March</vt:lpstr>
      <vt:lpstr>Project Summary</vt:lpstr>
      <vt:lpstr>The Need</vt:lpstr>
      <vt:lpstr>PowerPoint Presentation</vt:lpstr>
      <vt:lpstr>Project Description</vt:lpstr>
      <vt:lpstr>Impact</vt:lpstr>
      <vt:lpstr>Timeline</vt:lpstr>
      <vt:lpstr>Roles and Responsibilities</vt:lpstr>
      <vt:lpstr>Community Collaboration</vt:lpstr>
      <vt:lpstr>Obstacles</vt:lpstr>
      <vt:lpstr>Funding</vt:lpstr>
      <vt:lpstr>Funding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 March</dc:title>
  <dc:creator>Erin Martin</dc:creator>
  <cp:lastModifiedBy>NatalieM</cp:lastModifiedBy>
  <cp:revision>27</cp:revision>
  <dcterms:created xsi:type="dcterms:W3CDTF">2016-03-17T19:11:42Z</dcterms:created>
  <dcterms:modified xsi:type="dcterms:W3CDTF">2016-04-10T16:28:42Z</dcterms:modified>
</cp:coreProperties>
</file>