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embeddedFontLst>
    <p:embeddedFont>
      <p:font typeface="Roboto" panose="020B060402020202020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3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20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7265007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255184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84366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02173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30415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07869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94692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451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1444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86733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2040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626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80927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05284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730590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2177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460950" y="1775222"/>
            <a:ext cx="8222100" cy="83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New Beginnings Charity Ball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460938" y="2715912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800"/>
              <a:t>Gracie Cart, Mariah Hamilton, Samantha Klee, Annie Miller, Keely Shocklee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Implementation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Students will be in charge of: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Set-up								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Clean-up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Monitoring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Concession Stand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Ticket Table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Laundry of Love Table				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Implementation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LSA will collaborate with: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New Beginnings					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Jeremy Scott’s DJ Service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mtClean="0"/>
              <a:t>Owensboro Christian Church</a:t>
            </a:r>
            <a:r>
              <a:rPr lang="en"/>
              <a:t>		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Problems Include: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Unauthorized entry</a:t>
            </a:r>
          </a:p>
          <a:p>
            <a:pPr marL="457200" lvl="0" indent="-228600">
              <a:spcBef>
                <a:spcPts val="0"/>
              </a:spcBef>
            </a:pPr>
            <a:r>
              <a:rPr lang="en" dirty="0"/>
              <a:t>Spills</a:t>
            </a:r>
          </a:p>
        </p:txBody>
      </p:sp>
      <p:pic>
        <p:nvPicPr>
          <p:cNvPr id="158" name="Shape 1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72100" y="2751312"/>
            <a:ext cx="3905250" cy="1171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Shape 1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35974" y="409999"/>
            <a:ext cx="2341375" cy="2341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will it help?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2200"/>
              <a:t>Allow New Beginnings to help more survivors</a:t>
            </a:r>
          </a:p>
          <a:p>
            <a:pPr marL="457200" lvl="0" indent="-3683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2200"/>
              <a:t>Informs more people of the center</a:t>
            </a:r>
          </a:p>
          <a:p>
            <a:pPr marL="457200" lvl="0" indent="-3683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2200"/>
              <a:t>Every 2 minutes someone in the United States is sexually assaulted (</a:t>
            </a:r>
            <a:r>
              <a:rPr lang="en" sz="2200">
                <a:highlight>
                  <a:srgbClr val="FFFFFF"/>
                </a:highlight>
              </a:rPr>
              <a:t>Hope and Healing for Victims of Sexual Assault, 2011)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Shape 1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8675" y="247712"/>
            <a:ext cx="2988425" cy="4469574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6191200" y="361400"/>
            <a:ext cx="26412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72" name="Shape 1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17103" y="361400"/>
            <a:ext cx="4304301" cy="27224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Conclusion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gala to benefit New Beginnings and their Laundry of Love drive to bring awareness to rape and sexual assault victims.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Goal: Raise money and awareness for New Beginnings.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Requested funding: $997.45</a:t>
            </a:r>
          </a:p>
        </p:txBody>
      </p:sp>
      <p:pic>
        <p:nvPicPr>
          <p:cNvPr id="179" name="Shape 1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59899" y="2570725"/>
            <a:ext cx="1714799" cy="2219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311700" y="2285400"/>
            <a:ext cx="8520600" cy="572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9600"/>
              <a:t>Questions?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Project Summary 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699" y="1081850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SzPct val="100000"/>
            </a:pPr>
            <a:r>
              <a:rPr lang="en" sz="2000" dirty="0"/>
              <a:t>A gala to benefit New Beginnings</a:t>
            </a:r>
          </a:p>
          <a:p>
            <a:pPr marL="914400" lvl="1" indent="-355600" rtl="0">
              <a:spcBef>
                <a:spcPts val="0"/>
              </a:spcBef>
              <a:buSzPct val="100000"/>
            </a:pPr>
            <a:r>
              <a:rPr lang="en" sz="2000" dirty="0"/>
              <a:t>Dance with concession stand</a:t>
            </a:r>
          </a:p>
          <a:p>
            <a:pPr marL="914400" lvl="1" indent="-355600" rtl="0">
              <a:spcBef>
                <a:spcPts val="0"/>
              </a:spcBef>
              <a:buSzPct val="100000"/>
            </a:pPr>
            <a:r>
              <a:rPr lang="en" sz="2000" dirty="0"/>
              <a:t>Laundry of Love drive</a:t>
            </a:r>
          </a:p>
          <a:p>
            <a:pPr marL="457200" lvl="0" indent="-355600" rtl="0">
              <a:spcBef>
                <a:spcPts val="0"/>
              </a:spcBef>
              <a:buSzPct val="100000"/>
            </a:pPr>
            <a:r>
              <a:rPr lang="en" sz="2000" dirty="0"/>
              <a:t>Raise awareness for sexual assault and rape </a:t>
            </a:r>
          </a:p>
          <a:p>
            <a:pPr marL="914400" lvl="1" indent="-355600" rtl="0">
              <a:spcBef>
                <a:spcPts val="0"/>
              </a:spcBef>
              <a:buSzPct val="100000"/>
            </a:pPr>
            <a:r>
              <a:rPr lang="en" sz="2000" dirty="0"/>
              <a:t>Raise money and Awareness for </a:t>
            </a:r>
            <a:r>
              <a:rPr lang="en" sz="2000" dirty="0" smtClean="0"/>
              <a:t>New</a:t>
            </a:r>
          </a:p>
          <a:p>
            <a:pPr marL="914400" lvl="1" indent="-355600" rtl="0">
              <a:spcBef>
                <a:spcPts val="0"/>
              </a:spcBef>
              <a:buSzPct val="100000"/>
            </a:pPr>
            <a:r>
              <a:rPr lang="en" sz="2000" dirty="0" smtClean="0"/>
              <a:t>Beginnings </a:t>
            </a:r>
            <a:r>
              <a:rPr lang="en" sz="2000" dirty="0"/>
              <a:t>and what they stand for</a:t>
            </a:r>
          </a:p>
          <a:p>
            <a:pPr marL="457200" lvl="0" indent="-355600" rtl="0">
              <a:spcBef>
                <a:spcPts val="0"/>
              </a:spcBef>
              <a:buSzPct val="100000"/>
            </a:pPr>
            <a:r>
              <a:rPr lang="en" sz="2000" dirty="0"/>
              <a:t>Requested funding: $997.45</a:t>
            </a:r>
          </a:p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93891" y="1984290"/>
            <a:ext cx="1401649" cy="1848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/>
          <p:cNvPicPr preferRelativeResize="0"/>
          <p:nvPr/>
        </p:nvPicPr>
        <p:blipFill rotWithShape="1">
          <a:blip r:embed="rId4">
            <a:alphaModFix/>
          </a:blip>
          <a:srcRect t="-3343" b="15844"/>
          <a:stretch/>
        </p:blipFill>
        <p:spPr>
          <a:xfrm>
            <a:off x="5693482" y="0"/>
            <a:ext cx="2341375" cy="1920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New Beginnings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311700" y="1017800"/>
            <a:ext cx="8520600" cy="317601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2400" dirty="0"/>
          </a:p>
          <a:p>
            <a:pPr marL="457200" lvl="0" indent="-381000" rtl="0">
              <a:spcBef>
                <a:spcPts val="0"/>
              </a:spcBef>
              <a:buSzPct val="100000"/>
              <a:buChar char="❖"/>
            </a:pPr>
            <a:r>
              <a:rPr lang="en" sz="2400" dirty="0"/>
              <a:t>Service center for anyone who has experienced sexual assault and/or abuse 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❖"/>
            </a:pPr>
            <a:r>
              <a:rPr lang="en" sz="2400" dirty="0"/>
              <a:t>Partner with their project Laundry of Love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❖"/>
            </a:pPr>
            <a:r>
              <a:rPr lang="en" sz="2400" dirty="0"/>
              <a:t>Provides clothing and toiletries to survivors after forensic exams </a:t>
            </a:r>
          </a:p>
          <a:p>
            <a:pPr lvl="0">
              <a:spcBef>
                <a:spcPts val="0"/>
              </a:spcBef>
              <a:buNone/>
            </a:pPr>
            <a:endParaRPr sz="24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Stats from New Beginnings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060550"/>
            <a:ext cx="8520599" cy="3430974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Shape 108"/>
          <p:cNvSpPr txBox="1"/>
          <p:nvPr/>
        </p:nvSpPr>
        <p:spPr>
          <a:xfrm>
            <a:off x="213850" y="4578150"/>
            <a:ext cx="3927900" cy="55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New Beginnings, 2014-15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Identified Need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311700" y="949226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2100" dirty="0"/>
              <a:t>In Kentucky, 1 in 9 women will be forcibly raped in her lifetime (&gt;175,000)</a:t>
            </a:r>
          </a:p>
          <a:p>
            <a:pPr marL="457200" lvl="0" indent="-3683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2100" dirty="0"/>
              <a:t>Daviess County has 420 STD’s per 100,000 people </a:t>
            </a:r>
          </a:p>
          <a:p>
            <a:pPr marL="457200" lvl="0" indent="-3683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2100" dirty="0"/>
              <a:t>31% of victims have experienced PTSD</a:t>
            </a:r>
          </a:p>
          <a:p>
            <a:pPr marL="457200" lvl="0" indent="-3683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2100" dirty="0"/>
              <a:t>30% of survivors will experience major depression</a:t>
            </a:r>
          </a:p>
          <a:p>
            <a:pPr marL="457200" lvl="0" indent="-3683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2100" dirty="0"/>
              <a:t>33% of rape victims will experience suicidal </a:t>
            </a:r>
            <a:r>
              <a:rPr lang="en" sz="2100" dirty="0" smtClean="0"/>
              <a:t>thoughts</a:t>
            </a:r>
          </a:p>
          <a:p>
            <a:pPr marL="457200" lvl="0" indent="-3683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2100" dirty="0" smtClean="0"/>
              <a:t>in </a:t>
            </a:r>
            <a:r>
              <a:rPr lang="en" sz="2100" dirty="0"/>
              <a:t>their life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203217" y="4592100"/>
            <a:ext cx="3927900" cy="55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KASAP 2008 &amp; County Health Ranking 2015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5550" y="430775"/>
            <a:ext cx="8520599" cy="3338999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Shape 122"/>
          <p:cNvSpPr txBox="1"/>
          <p:nvPr/>
        </p:nvSpPr>
        <p:spPr>
          <a:xfrm>
            <a:off x="213850" y="4501950"/>
            <a:ext cx="3927900" cy="55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County Health Ranking 2015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Project Description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Main Objectives: 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❖"/>
            </a:pPr>
            <a:r>
              <a:rPr lang="en" sz="2400"/>
              <a:t>Objective 1: Hold a ball for 250 people 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❖"/>
            </a:pPr>
            <a:r>
              <a:rPr lang="en" sz="2400"/>
              <a:t>Objective 2: 100 items for Laundry of Love</a:t>
            </a:r>
          </a:p>
          <a:p>
            <a:pPr marL="457200" lvl="0" indent="-381000">
              <a:spcBef>
                <a:spcPts val="0"/>
              </a:spcBef>
              <a:buSzPct val="100000"/>
              <a:buChar char="❖"/>
            </a:pPr>
            <a:r>
              <a:rPr lang="en" sz="2400"/>
              <a:t>Objective 3: Raise 1,000 dollars </a:t>
            </a:r>
          </a:p>
        </p:txBody>
      </p:sp>
      <p:pic>
        <p:nvPicPr>
          <p:cNvPr id="129" name="Shape 1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64547" y="409997"/>
            <a:ext cx="1738100" cy="1738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Shape 1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64550" y="2271275"/>
            <a:ext cx="1479825" cy="1479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Shape 1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80346" y="356234"/>
            <a:ext cx="1530524" cy="1530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Project Description 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Target Audience: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❖"/>
            </a:pPr>
            <a:r>
              <a:rPr lang="en" sz="2400"/>
              <a:t>Adults with children 12 and older 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❖"/>
            </a:pPr>
            <a:r>
              <a:rPr lang="en" sz="2400"/>
              <a:t>People from New Beginnings 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❖"/>
            </a:pPr>
            <a:r>
              <a:rPr lang="en" sz="2400"/>
              <a:t>Underprivileged 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51544" y="3283000"/>
            <a:ext cx="3327991" cy="1285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Implementation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Schedule: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March 30- Book DJ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March 31- Venue Reserved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April 5- Reserve a Speaker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April 25- All Decorations, Tickets, and Concessions In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April 30- Day of the Gala</a:t>
            </a:r>
          </a:p>
        </p:txBody>
      </p:sp>
      <p:pic>
        <p:nvPicPr>
          <p:cNvPr id="145" name="Shape 1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43350" y="1017800"/>
            <a:ext cx="3888949" cy="2392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335</Words>
  <Application>Microsoft Office PowerPoint</Application>
  <PresentationFormat>On-screen Show (16:9)</PresentationFormat>
  <Paragraphs>68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Roboto</vt:lpstr>
      <vt:lpstr>geometric</vt:lpstr>
      <vt:lpstr>New Beginnings Charity Ball</vt:lpstr>
      <vt:lpstr>Project Summary </vt:lpstr>
      <vt:lpstr>New Beginnings</vt:lpstr>
      <vt:lpstr>Stats from New Beginnings</vt:lpstr>
      <vt:lpstr>Identified Need</vt:lpstr>
      <vt:lpstr>PowerPoint Presentation</vt:lpstr>
      <vt:lpstr>Project Description</vt:lpstr>
      <vt:lpstr>Project Description </vt:lpstr>
      <vt:lpstr>Implementation</vt:lpstr>
      <vt:lpstr>Implementation</vt:lpstr>
      <vt:lpstr>Implementation</vt:lpstr>
      <vt:lpstr>How will it help?</vt:lpstr>
      <vt:lpstr>PowerPoint Presentation</vt:lpstr>
      <vt:lpstr>Conclusion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Beginnings Charity Ball</dc:title>
  <dc:creator>Hamilton, Mariah</dc:creator>
  <cp:lastModifiedBy>Burden, Jeanie L (Owensboro)</cp:lastModifiedBy>
  <cp:revision>2</cp:revision>
  <dcterms:modified xsi:type="dcterms:W3CDTF">2016-03-30T20:23:03Z</dcterms:modified>
</cp:coreProperties>
</file>