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1pPr>
    <a:lvl2pPr marL="3009619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2pPr>
    <a:lvl3pPr marL="6019238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3pPr>
    <a:lvl4pPr marL="9028859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4pPr>
    <a:lvl5pPr marL="12038478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5pPr>
    <a:lvl6pPr marL="15048098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6pPr>
    <a:lvl7pPr marL="18057717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7pPr>
    <a:lvl8pPr marL="21067338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8pPr>
    <a:lvl9pPr marL="24076957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99" autoAdjust="0"/>
  </p:normalViewPr>
  <p:slideViewPr>
    <p:cSldViewPr>
      <p:cViewPr varScale="1">
        <p:scale>
          <a:sx n="13" d="100"/>
          <a:sy n="13" d="100"/>
        </p:scale>
        <p:origin x="552" y="90"/>
      </p:cViewPr>
      <p:guideLst>
        <p:guide orient="horz" pos="6912"/>
        <p:guide pos="10368"/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91BAA-EEAF-47B9-B071-D3456B443E9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49358-A335-46CD-A303-5D7CC2301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3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49358-A335-46CD-A303-5D7CC23014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7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8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7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29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36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4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51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59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6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3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9084" y="4221483"/>
            <a:ext cx="35547303" cy="898779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1951" y="4221483"/>
            <a:ext cx="105925617" cy="898779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4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5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8"/>
            <a:ext cx="37307520" cy="6537960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6"/>
            <a:ext cx="37307520" cy="7200897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7390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4782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2173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29563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36955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434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173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591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5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1943" y="24582123"/>
            <a:ext cx="70736457" cy="69517263"/>
          </a:xfrm>
        </p:spPr>
        <p:txBody>
          <a:bodyPr/>
          <a:lstStyle>
            <a:lvl1pPr>
              <a:defRPr sz="15400"/>
            </a:lvl1pPr>
            <a:lvl2pPr>
              <a:defRPr sz="131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9930" y="24582123"/>
            <a:ext cx="70736463" cy="69517263"/>
          </a:xfrm>
        </p:spPr>
        <p:txBody>
          <a:bodyPr/>
          <a:lstStyle>
            <a:lvl1pPr>
              <a:defRPr sz="15400"/>
            </a:lvl1pPr>
            <a:lvl2pPr>
              <a:defRPr sz="131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4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4" y="7368543"/>
            <a:ext cx="19392903" cy="3070857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507390" indent="0">
              <a:buNone/>
              <a:defRPr sz="11000" b="1"/>
            </a:lvl2pPr>
            <a:lvl3pPr marL="5014782" indent="0">
              <a:buNone/>
              <a:defRPr sz="9900" b="1"/>
            </a:lvl3pPr>
            <a:lvl4pPr marL="7522173" indent="0">
              <a:buNone/>
              <a:defRPr sz="8800" b="1"/>
            </a:lvl4pPr>
            <a:lvl5pPr marL="10029563" indent="0">
              <a:buNone/>
              <a:defRPr sz="8800" b="1"/>
            </a:lvl5pPr>
            <a:lvl6pPr marL="12536955" indent="0">
              <a:buNone/>
              <a:defRPr sz="8800" b="1"/>
            </a:lvl6pPr>
            <a:lvl7pPr marL="15044346" indent="0">
              <a:buNone/>
              <a:defRPr sz="8800" b="1"/>
            </a:lvl7pPr>
            <a:lvl8pPr marL="17551736" indent="0">
              <a:buNone/>
              <a:defRPr sz="8800" b="1"/>
            </a:lvl8pPr>
            <a:lvl9pPr marL="20059128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4" y="10439400"/>
            <a:ext cx="19392903" cy="18966183"/>
          </a:xfrm>
        </p:spPr>
        <p:txBody>
          <a:bodyPr/>
          <a:lstStyle>
            <a:lvl1pPr>
              <a:defRPr sz="131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7" y="7368543"/>
            <a:ext cx="19400520" cy="3070857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507390" indent="0">
              <a:buNone/>
              <a:defRPr sz="11000" b="1"/>
            </a:lvl2pPr>
            <a:lvl3pPr marL="5014782" indent="0">
              <a:buNone/>
              <a:defRPr sz="9900" b="1"/>
            </a:lvl3pPr>
            <a:lvl4pPr marL="7522173" indent="0">
              <a:buNone/>
              <a:defRPr sz="8800" b="1"/>
            </a:lvl4pPr>
            <a:lvl5pPr marL="10029563" indent="0">
              <a:buNone/>
              <a:defRPr sz="8800" b="1"/>
            </a:lvl5pPr>
            <a:lvl6pPr marL="12536955" indent="0">
              <a:buNone/>
              <a:defRPr sz="8800" b="1"/>
            </a:lvl6pPr>
            <a:lvl7pPr marL="15044346" indent="0">
              <a:buNone/>
              <a:defRPr sz="8800" b="1"/>
            </a:lvl7pPr>
            <a:lvl8pPr marL="17551736" indent="0">
              <a:buNone/>
              <a:defRPr sz="8800" b="1"/>
            </a:lvl8pPr>
            <a:lvl9pPr marL="20059128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7" y="10439400"/>
            <a:ext cx="19400520" cy="18966183"/>
          </a:xfrm>
        </p:spPr>
        <p:txBody>
          <a:bodyPr/>
          <a:lstStyle>
            <a:lvl1pPr>
              <a:defRPr sz="131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2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9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3" cy="557784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1"/>
            <a:ext cx="24536400" cy="28094943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1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1"/>
            <a:ext cx="14439903" cy="22517103"/>
          </a:xfrm>
        </p:spPr>
        <p:txBody>
          <a:bodyPr/>
          <a:lstStyle>
            <a:lvl1pPr marL="0" indent="0">
              <a:buNone/>
              <a:defRPr sz="7700"/>
            </a:lvl1pPr>
            <a:lvl2pPr marL="2507390" indent="0">
              <a:buNone/>
              <a:defRPr sz="6600"/>
            </a:lvl2pPr>
            <a:lvl3pPr marL="5014782" indent="0">
              <a:buNone/>
              <a:defRPr sz="5400"/>
            </a:lvl3pPr>
            <a:lvl4pPr marL="7522173" indent="0">
              <a:buNone/>
              <a:defRPr sz="5000"/>
            </a:lvl4pPr>
            <a:lvl5pPr marL="10029563" indent="0">
              <a:buNone/>
              <a:defRPr sz="5000"/>
            </a:lvl5pPr>
            <a:lvl6pPr marL="12536955" indent="0">
              <a:buNone/>
              <a:defRPr sz="5000"/>
            </a:lvl6pPr>
            <a:lvl7pPr marL="15044346" indent="0">
              <a:buNone/>
              <a:defRPr sz="5000"/>
            </a:lvl7pPr>
            <a:lvl8pPr marL="17551736" indent="0">
              <a:buNone/>
              <a:defRPr sz="5000"/>
            </a:lvl8pPr>
            <a:lvl9pPr marL="20059128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6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3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7600"/>
            </a:lvl1pPr>
            <a:lvl2pPr marL="2507390" indent="0">
              <a:buNone/>
              <a:defRPr sz="15400"/>
            </a:lvl2pPr>
            <a:lvl3pPr marL="5014782" indent="0">
              <a:buNone/>
              <a:defRPr sz="13100"/>
            </a:lvl3pPr>
            <a:lvl4pPr marL="7522173" indent="0">
              <a:buNone/>
              <a:defRPr sz="11000"/>
            </a:lvl4pPr>
            <a:lvl5pPr marL="10029563" indent="0">
              <a:buNone/>
              <a:defRPr sz="11000"/>
            </a:lvl5pPr>
            <a:lvl6pPr marL="12536955" indent="0">
              <a:buNone/>
              <a:defRPr sz="11000"/>
            </a:lvl6pPr>
            <a:lvl7pPr marL="15044346" indent="0">
              <a:buNone/>
              <a:defRPr sz="11000"/>
            </a:lvl7pPr>
            <a:lvl8pPr marL="17551736" indent="0">
              <a:buNone/>
              <a:defRPr sz="11000"/>
            </a:lvl8pPr>
            <a:lvl9pPr marL="20059128" indent="0">
              <a:buNone/>
              <a:defRPr sz="1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7"/>
          </a:xfrm>
        </p:spPr>
        <p:txBody>
          <a:bodyPr/>
          <a:lstStyle>
            <a:lvl1pPr marL="0" indent="0">
              <a:buNone/>
              <a:defRPr sz="7700"/>
            </a:lvl1pPr>
            <a:lvl2pPr marL="2507390" indent="0">
              <a:buNone/>
              <a:defRPr sz="6600"/>
            </a:lvl2pPr>
            <a:lvl3pPr marL="5014782" indent="0">
              <a:buNone/>
              <a:defRPr sz="5400"/>
            </a:lvl3pPr>
            <a:lvl4pPr marL="7522173" indent="0">
              <a:buNone/>
              <a:defRPr sz="5000"/>
            </a:lvl4pPr>
            <a:lvl5pPr marL="10029563" indent="0">
              <a:buNone/>
              <a:defRPr sz="5000"/>
            </a:lvl5pPr>
            <a:lvl6pPr marL="12536955" indent="0">
              <a:buNone/>
              <a:defRPr sz="5000"/>
            </a:lvl6pPr>
            <a:lvl7pPr marL="15044346" indent="0">
              <a:buNone/>
              <a:defRPr sz="5000"/>
            </a:lvl7pPr>
            <a:lvl8pPr marL="17551736" indent="0">
              <a:buNone/>
              <a:defRPr sz="5000"/>
            </a:lvl8pPr>
            <a:lvl9pPr marL="20059128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7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</p:spPr>
        <p:txBody>
          <a:bodyPr vert="horz" lIns="501477" tIns="250741" rIns="501477" bIns="2507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3"/>
          </a:xfrm>
          <a:prstGeom prst="rect">
            <a:avLst/>
          </a:prstGeom>
        </p:spPr>
        <p:txBody>
          <a:bodyPr vert="horz" lIns="501477" tIns="250741" rIns="501477" bIns="2507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8"/>
            <a:ext cx="10241280" cy="1752600"/>
          </a:xfrm>
          <a:prstGeom prst="rect">
            <a:avLst/>
          </a:prstGeom>
        </p:spPr>
        <p:txBody>
          <a:bodyPr vert="horz" lIns="501477" tIns="250741" rIns="501477" bIns="250741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3AA1-D8F8-4D4C-8860-AB229716FF75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8"/>
            <a:ext cx="13898880" cy="1752600"/>
          </a:xfrm>
          <a:prstGeom prst="rect">
            <a:avLst/>
          </a:prstGeom>
        </p:spPr>
        <p:txBody>
          <a:bodyPr vert="horz" lIns="501477" tIns="250741" rIns="501477" bIns="250741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8"/>
            <a:ext cx="10241280" cy="1752600"/>
          </a:xfrm>
          <a:prstGeom prst="rect">
            <a:avLst/>
          </a:prstGeom>
        </p:spPr>
        <p:txBody>
          <a:bodyPr vert="horz" lIns="501477" tIns="250741" rIns="501477" bIns="250741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8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5014782" rtl="0" eaLnBrk="1" latinLnBrk="0" hangingPunct="1">
        <a:spcBef>
          <a:spcPct val="0"/>
        </a:spcBef>
        <a:buNone/>
        <a:defRPr sz="2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0546" indent="-1880546" algn="l" defTabSz="5014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4512" indent="-1567120" algn="l" defTabSz="5014782" rtl="0" eaLnBrk="1" latinLnBrk="0" hangingPunct="1">
        <a:spcBef>
          <a:spcPct val="20000"/>
        </a:spcBef>
        <a:buFont typeface="Arial" panose="020B0604020202020204" pitchFamily="34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8477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3pPr>
      <a:lvl4pPr marL="8775869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3259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0650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298042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5432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2822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390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4782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2173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29563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6955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4346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1736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59128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43891200" cy="518160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Should be an Attention Grabber: </a:t>
            </a:r>
          </a:p>
          <a:p>
            <a:pPr algn="ctr"/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nclude a Subtitle </a:t>
            </a:r>
          </a:p>
          <a:p>
            <a:pPr algn="ctr"/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author 1, 2, 3, then your advisor/ professor</a:t>
            </a:r>
            <a:endParaRPr lang="en-US" sz="7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Science Academy, then you r high school(s)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250400" y="5791200"/>
            <a:ext cx="10058400" cy="109728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842200" y="5791200"/>
            <a:ext cx="10058400" cy="109728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842200" y="26746199"/>
            <a:ext cx="10058400" cy="109728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  <a:endParaRPr lang="en-US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3734" y="762000"/>
            <a:ext cx="5655866" cy="3657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14400" y="5791200"/>
            <a:ext cx="10058400" cy="109728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1582400" y="5791200"/>
            <a:ext cx="10058400" cy="109728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14400" y="23317200"/>
            <a:ext cx="10058400" cy="109728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STUDY</a:t>
            </a:r>
            <a:endParaRPr lang="en-US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6858000"/>
            <a:ext cx="10058400" cy="1645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 rot="10800000" flipV="1">
            <a:off x="914400" y="24355424"/>
            <a:ext cx="10058400" cy="7572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582400" y="6857998"/>
            <a:ext cx="10058400" cy="25069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2250400" y="6858000"/>
            <a:ext cx="10058400" cy="25069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2842200" y="6857999"/>
            <a:ext cx="10058400" cy="14706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 flipV="1">
            <a:off x="32838571" y="27812999"/>
            <a:ext cx="10058400" cy="4114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7086600"/>
            <a:ext cx="960120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your viewer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the issue or question while using the absolute minimum of background information and definitions; quickly place your issue in the context of published, primary literature; then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 interesting, novel hypothesis …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 can describe (briefly) the experimental approach that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your hypothesis. Please note that “X has never been studied before” is a lame reason for doing something. Unlike a manuscript, the introduction of a poster is a wonderful place to put a photograph or illustration that communicates some aspect of your research question. [approximately 200 words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the funnel we discussed in class. 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 broad. Big questions- big ideas.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the foundational ideas and theories that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buidlid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framework for your study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 to narrow by explaining WHY the narrow question is important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the current research on your topic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with a transition to your study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1811000" y="7086600"/>
            <a:ext cx="960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Briefly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experimental equipment and procedure, but not with the detail used for a manuscript; use figures and flow charts to illustrate experimental design if possible; include photograph or labeled drawing of organism or setup; mention statistical analyses that were used and how they allowed you to address hypothesis. [approximately 200 words]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42999" y="24678144"/>
            <a:ext cx="960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end of your funnel. Get specific. What are your key questions? What are your hypotheses? Provide an outline of your study here.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2479000" y="7086600"/>
            <a:ext cx="9601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First, mention whether your experiment procedure actually worked (e.g., “90% of the birds survived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brainectomy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”); in same paragraph, briefly describe qualitative and descriptive results (e.g., “surviving birds appeared to be lethargic and had difficulty locating seeds”) to give a more personal tone to your poster; in second paragraph, begin presentation of data analysis that more specifically addresses your hypothesis; refer to supporting charts or images; provide extremely engaging figure legends that could stand on their own (i.e., could convey some point to reader if viewer skipped all other sections, which they will do); place tables with legends, too, but opt for figures whenever possible. This is always the largest section (except if you have no data). [approximately 200 words, not counting figure legends]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2838571" y="21564601"/>
            <a:ext cx="10058400" cy="109728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flipV="1">
            <a:off x="32834942" y="22631401"/>
            <a:ext cx="10058400" cy="4114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063542" y="7086600"/>
            <a:ext cx="960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reader (without sounding like you are reminding the reader) of the major result and quickly state whether your hypothesis was supported; try to convince the visitor why the outcome is interesting; state the relevance of your findings to other published work; relevance to real organisms in the real world; future directions. [approximately 200 words]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3070800" y="22860000"/>
            <a:ext cx="960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format described by your main society exactly (grammar and typography police at conferences will find even minor infractions, trust me). [5 citations]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3025442" y="28028205"/>
            <a:ext cx="9601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individuals for specific contributions (equipment donation, statistical advice, laboratory assistance, comments on earlier versions of the poster); mention who has provided funding; be sincere but do not lapse too much into informality in this section; do not list people’s titles (e.g., write Colin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Purrington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Purrington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Also include in this section disclosures for any conflicts of interest and conflicts of commitment (more info). [approximately 40 words]</a:t>
            </a:r>
          </a:p>
        </p:txBody>
      </p:sp>
      <p:pic>
        <p:nvPicPr>
          <p:cNvPr id="1029" name="Picture 5" descr="http://www.daviesskyschools.org/userfiles/1724/Community%20Campus%20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178" y="961981"/>
            <a:ext cx="380811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AutoShape 9" descr="data:image/png;base64,iVBORw0KGgoAAAANSUhEUgAAANIAAADwCAMAAABCI8pNAAAA7VBMVEX///8ARXzEEjCTlZgALHAAM3MAOnbDACkAPXjDACcAOXYAQ3uYqb+/AADY3eXBABzBABrCACN1javR1+DAABKLn7fAAA4AMXLBABbAAArrv8T99vfnsbeMjpHQX2vbhpD13uH67vDhm6Pjo6rx0NTZfonXdoH78PLuyM3otLrJMkf35ujLPE/Vb3vz2NvUZ3TPUGDdjZbv8/bHIzzNR1nin6e7x9Wks8bPVWQ2YI25urzNztBIbJTu7u6oqqzh4eISTYFog6SuvMzGx8gpWIhuiKcAE2ZZeJ0AFmdEapM0XoyBlrEAI2uqrK7FHTcXZ79tAAAZq0lEQVR4nO1dfX+aStNGE4PEEqAhCGrU+BbF92jaNDlp2tP29Onpab7/x3l29o0FQdYGjd6/Xn+0UVfYi52dnZmdHRVlB6gOxn4+748H1V3cbReYm4aWR9AMc/7afckEk7yR5zDyk9fuz8tR81QYINO2TRgq1au9do9eilsdeNjjynBYGdvATr997T69DAMPkTBnQ/JqODPRS2/wun16GSbAyGkEbzQc4HTA86kKguaEBO0WOKmHq8zvkK4zG+H3Gkj2rOnr9CcD1JaONYu+OUOKz6m8RneyQWexImNV0OXaa3Rme6ig6WT9b5gRHHU0TvbVa/dic9ycnyV9dIVUu9XbZWeywNnX40L55H3Cpw0LaYgDG6bz41IOofwz/uNrUOSN+M/2FSXMKJc7Po//HIbJPaj19l2BMMoVv8U3uLKRn3FQ5uubE0qp9DWhxRgpveed9umFeHPKKH1IaDFBa5Pb2WmnXobzMqV0kqAfFMVX89pBWXr/Fql6uElqUQOL9pAUxE0JzaZS8fhdYosqUhDmQfmCNz+L5cL3RPsBYarl1bud9ScbJMocQQUtt84hSZ4EjEOTvHQgyTsgnVcfSjQaIMnztt6VjNDRnbt0awd0ntvfQXeywNzKW356s6W6H85ts1MZ1AaVTvM6uQ2yDKxW+qVaVl6VYL5V9Lu+Z7umYZima3vmaNrqx/lx1y7ywyWijxP7tf31lupaal6Aqlmm8zxtNyMNYcUxZK6InCYzIfo17Nfm3fpy5Puj5XRei94iE/RVtqWiAgJimmGr4b0w5N9pdZlr1rU437ZZ644s2zUsTSXQLMO2xpkrErwBkVcN23j2l8ul/6whCeSDppn6ss0V90jNG22Zi7aNvDoKvTO5vXNtQwsJA72F7WdLqgbhes2ZtZt8OK4ng/ld3jEtOnaGt2zjiQHKWWYq0cnEL3hVm1p2INowOIbpoqlrEYqql+XC3ARG7l3MAjqsdBce2baEMbxDFk7HlZxKeDJRP3B4O7LpZRAZw/W0Wa/VRpq1U6m1xr5nACtrlHK9DTBDF7QTF094vC5lZbqNLjKxl3LXXRJtP2z5Hh0e1XJdv1ebROzZam3kAqeVAPvvAgbJWL8o9rsqZaVp8uFhtCar9cGS8dFMezTvJyx4FWjkSs1RuTvn86mtOj3DpDNBG8stN30TxJV8yXKtcWXN+q1cQStTsstpmMlaLpU7h2gLzZtKKIjqnOoWxEdtpAZXIARjZrR5DUuipAa9ai3oQHnLlD2kztij/N18Q0pDgjsiteClA61JdlO2cZs9edX213h4g5HDFJz0KgpmSfoEkAJQkvGAMHqopyMLmxqqu4iXk2pLJdMO/aPJb2EMIUabjW9vbRJGRGa4MVDaz66KlXp+ldR1g0icalholm5gjFchnrlOg8hjiXspCSQcLsyMio8TN/LuIvzVYY+oENVetJWmu4kSuwL9kA0lJEtaV7ItCIdHbtsfOYSUHyiK4ZhMIc2bwQyqepvI9MTNbJMXIqOyMfm+6Fl0lpiUai+JRhtOPUzIcnpN0mIDZYr7kZXPOPRkDVFiXQtmCyPlTYdohHRCyGjwlXgma7UDxhtISxrA85bctANnKXTb/sgmi8+UWEyGNReUVjfWZUpAlpG/FpIPS67p3epjryxMqrARITMclIBBlQ0jV9BU0rOKzw6RqjHkTJFFnPNdY8tvPipksHouJHuBnpaamSmu3GmS63bVojpcRMVnjp3aizxlUGKW3JNvOplGnDuyFiMsHV64i82lTfIm8b8R9wC0uGS6AOyFZpmng1bbvCrRDlza0KyrdnWs8pxxB3txedMPDaK0ZYKdNonooDQ66V4gBpoboQhJzcLTyJlN+AvVEzXiSE0MfIUBnnVGBh4FzCaJdf7WEjXYhA7MM+10tYtzd618sLqChpTJFoBcqkwHiSg9LV3fzMVlqUeSj12hy00fK3Rnyp43LEwy7iVWLhv2OQ2QUGKnagg0h1k4fEDEzBmHpaWNc6s1iw4cWvK0cfrdu3D3zDfYsAWaZgeDgYN5X93ZxGRdmfvXd44wUDVDZrGBqSwhI5uijzxBLS2aBbMdJkrbxmNhx9pvFSMYqL4ZjbjGAZ6BvMUujx6YzSkzVMU6eUjUQjBjEB6enh7Z39UpHihvTLR+6hypWxnGu0JYoA576xcR2Nkbtp2oXlOUm0vAxy/0ZQXCfajJBBKk7JT7tt2tiB0AJ7KvNV+u0dNXR4aw+vCRuTwCXLKXdKDshsZdxsTbQstsl6QA+HGtk/ymTU1ug9oIXy7ZuBBKv4K2dEbl08JPOH9e31oKFQi1sSakM3GJdeqQpebx6PLokqZ0YEqXD0Lj6xlpvWrnhuAj1m62i2wIi7UBf3B/YIgWTfzqCdO4x38/EkqP4eYeCU6sG4Ip+GrbzMwZwoPVk4yyHl6LPOqmPtDp8wQvfoWm0sMR+b+5wMuxn2yLN0AjynpUv4c+qIj4oy2kf/k8e+aU0tHll8enj5TeI/3k8iNt1MO6xE16SPjUibXlPWpyk5hlj6huMYmGc7qkfxwdYSZf0MvLe9qoroojGwE+/uRs/WxQD3ZQ8is6dWqTuS4GhB84FYbLo4cHMmJEHknAGebfMkZLV7BI7ODIyR2SLzUS12s+g9DBrlYoPnQfpQRDxv4iTbo02q+pK4OBhdzZitUQxQhc5lCMcICFzps3IjGsx8uAyWVkyKhCBwt/hLcBnYiljRnZO0rJAVUuLrldfHTM6IMUhbwfSuny8tfD08OXI4EUkkDSBHtYQ7zkhicUxDvyblahyDRUwULg+9vVJWgtY3RN3CWREplMXBU8BYyYUYEpjZUqPvhoCusPHiNTwpXKCNdqME5N/IQd/DiniBLI/uPRPcz+p5AiAHwU1yqMtkWUZAMbkD4z9yo7ZoSWXJWNUwVCWiqdB4gSjrV+wWb30QojRSGDdB+8gQwOovdrWHq1Jn53sHNGyGu1yDi1cN5KnnQEFhlM6ZegBn6Fvodnl2jqQQiZbMBOsJKwsQeJc0d2y4iOk4rjCwb3Zep0c01UbGGzjrAVRmnAKSnX2PzQa8rc26VmCDBk+V5OcG9GSdTXka9hjSHwFCgpygwUjYtVhfMa55uufczIEsJGlNLNZZLccZP8/gmgRCgpY5c6XN4W3YlkDEmKgyq4BpTS42Wwst5HvvUYGH5YuYcp4X2fyHPaHTo0U0Y8Rs8ED0aA2nLxoxTQjVAakuQBybyqbNEnFoMWEpJ6aO/9PnEuCettmFKFGr9bdfoSUIE0SmtJhJ+r2zAlJaIJMD5GrLwQJazqVJNcesfAaZQmXvUdwTWoh7c1ccc/hr4oyh1m2xYo1eH5GHdYpHfNCTNyiWeEl0XtGTuFzHoQux8KobAV69dHUB/468x6UIY+qAYHXbWp7ZwTZmSz5agPQREVnzUIU/ooyJf41iVWGU+/8H+cUgVvE+r460MwJHY5n2p62JEhroHeImYre18wu+8fw2+JF5tTs3WOi6xYdEXYMScSEBB9iCoOsLp1Ybfo8aNoQVx+/PLwcH8Ut1QBpR5yULBOCEJFQ5A9Y0eHgforjBDGNu5Rned8RKMOolMbWqog92M+wSFyR7RTm9iB2omdN4lIHcUtVr8gLaQXMdGhsKZjgM0wH5tBTthiwJnc9g7soiEWsRiTssPSiOmDpbrh4enLKqcj4ZwgC6dYz83oFWF50Ld+tg676GZsVPwaTygexyOmK/zFl6LLaHQIMCWU7JikVeTZOvOtn4CE4JCVlDLbw/srKo27PfGQKnMIH24CpcHHySeZYLGhrfb2Niw4YOdizebmAG+Xe3QQn9hYfBFC/DQ2zkyKPna6LLovsIIt7GVG0EqLueMc4ZUe3gt6DsvjJdN5XS8aoI3DzbvzlEO6vw0Sh1oXc+f7SyFFFVqN7i+5OdHJE+do/f7SzY9yoVBIPL//IlzhGmNrb893Ac1lwPwpHMy7/Eh1eE8num79LuBNGY7wl05/vKzz8YCJnJLMAYleebJX6/KW94QSC0ZSQn08RCpeYtcN/Adas6SQVFvmBWignlppcSjIgr1u4eQu946GGZ/uuVfOQXef3dkk5cDwWTmtwMfvAxJE0rfjSC7aBO9jaMFAKY9C1oMCOSl469ltpyZK8zIspdMXdD4ezyAhqUp1QZOkiSqzZ7Ei1VxiLWLDMPZTMkE5pVzxd3uehK5cgsiS5RARbRZNksRokEwPC5s6kEO0zte74YL31+91PBFNmQQihThMVIH38EC5o2a4xUAleYY0AaxlpdQT+Ha6vqTRb2Okyp1URq4C3zMjA6Xqoo3bXOIQkLHoxHwhHj8KpVKudPzmd7q9BpCiLZWz2AodE2ZJkmy3tcqSDoNL1bXU8+zvv54W/8p6jPC2n9Spi0F4akxIkqRNzq+2TCJzdWG4Nzp1kyEGcJBeamMbctFCCeW3+FiC5s3RJMLOh7kIWdf5VyqxhOwGyZAupMCGV86rOl5ULRcTsqKnFzyZpYGg6mdnmIN7acsdyamaqyZbf8FPabvdiEcHRqFkhaWalWEkYqzJnxt6jqkeMmGUjBXh7buyR6Ng8c4uKc+TPkRCpntYtiYkPZeOUiSbsJ2y0ga4kj/Kkg54krbs8+lFkjk6dyRBzSSHOC03HExYOe6UDCgvlVU26NzaoFRVeGHqL8nRPzM/UGoqVRDiMiSxLPFruakpo9JYlaU1EI/zDuihTXYSlaxLaKQCEvnkWiMr0DZom4KNlg5QYTr8Ub3NuyFC8F7Xjhye2+Rg9XSTQ3ZrUTU2STuvurh1s2vSA9DPoSl91eNHHEGG4AFIl9FsSyX+ywBq8Hjy2hNpca0xo+ebY46pD8f0IKo3bmIxlS452ZfJkpcCrJ6yC7xCD4OR/ElnFrs+N/lx4fp4k1JlXKZfDm2DuVQd+HQJshw0Cgngh7ohdisdyB9mR2kpfaq2PyWWHJpCamutvr1q2Kw0Tl02dRVM4rSzDJJoyZXCrYxdl5VwmKUr26BAguO3pZab1bJFv40rPfYUx/lfhePcBW1SmxqsHIwqLaeDES1rY9h1id9eQa2trAxXOOVjLSNP8s0x+M+nn/CLhs5KEXm9kVzdNQBU8GDFbYxpysiCZy3pD6QDbyqp3lxUe2f/0VDUd3hFAseGPUMPey5b0gubQ+qdb9PhNfV6LVmzwkZnhmn9TVKsyRs1Bp0hkZDvtNhs7hgnRTqa6d7V8EBuUOGEmENQ7YcPst+txEZt2vDQskwZH5I9BtUyXJucuMjRUHXu9G/cuXGFTQbwAuTWMewCYwKDumewclGmvRi3w4X3mq1neE5GtmmUXYcdnSclJ0phSiIWeckIycAIIq3V2p1NxwoK1Lm24U9781a7Ne/NLKLw3YwK9nBcNfKkzBvxw/5ilMorJXTBJJAqWwMFTIQHX6308g6rVQbrsGZZhkXrrqG5vI00ykl7OtI8Hffi3XHihoJ0XZLnVT+12a5rjhGulkgswuUWD5NcE23+Gcffi6uDRCrCSEymYUItmOGgMTMdKIxnaQho/nrPjeYLey2FN8VyofwjbhM1LxclWDuaV5NKe97t9XrdeS22SOd2cJawK9yTq71Vl51zewDJkqBmdo731lHVZUoB97Os7rJ1LGUMzK71SonGvwUwR1PVOKjwnZwgywQy5aUmkqp+X+CnS153D4o6b4JbKzWYA9mIh/QTK2Bjr9d5oO82iDvtAWZqympbzzBovxtAZp6+xo6BeMah/X6Cub7GLlRszaqs7K7QWF9/zjq8n8nCS1PySgp1IfSDUg6A+rofjYK9gKzd7u0Dkt3MhGFqm6mlcvYSUCotYTbBQnxYGpygk/i7k6DunAMcJDKb4gxT0BwHOJMAsJzGbTVAcH/dMrzPmBtxpQ/xu69yEDgLQBp2NI4NVQ8OyqsIo4l/vDqkCDr4QFfzlTqUAXANB0fwMvABY+egfx2+i4sC8JnTAka7OQ23PUzxLooP+5bVgQ+b0+bh/IBZAki5A8NTVbKFtPNaG1sAOYHBdlj0g1XfIib89x80Z7T1+lw7Qn9q2a5rW9ND+YE5KQw7nYNz+f7gD/7gD/7gD/7gD/6HUI1PRjicMJXl6bo/USa6jv9XqjNdH9HuL9pKDd7XkTFt6HpXGei64eg4Nlcj+Scd/Dm07+G8DNTCo79mPdY9S9fnCi6o6beUCr0UsmH1odJHf91CpMicQfmNa4j7ZbSHZrT7namLKPXR/46ijPxOx6dbDj6i9Nzp9/tKU+9Oanr/qt+xWn0c8qmplBL6GMe1LPyjMoN8pzIj+yyTfk2v9JuKCpRGLaXvsaaKUVHmekcZN9AFTEic9HvIp8/qV0EhAfpabzbh8V3rwwk88WtaXhsokZBbD/JIrmlvlBAlep2+1oI2A0iD9KkzPsQDp9YopSAVf9ZCj66lwImMXmPUhssMm3ozK0oTuOD1BO5X05UWprBscErqvItIPvNtFTNCyWuQn5Kcdq/gaQxggGt5kVJ+XGvXFrdK35l3qVM7ryv6YKkACb3ThlvWp/XMghLqaLbUe8rE1nVTbyvzGekfp2RN4ZxvsFW8Qmlax76qPoHmhFJFEyk9Py8WCwtRsqd1GqasWJNRVQfJqNggGzCRJA9uSkDrtlp9KALVmUCkuo1747c4JSJ4Pg9tRylRaaro89bSp5RaC5FSjOAN9e5cyTeQpE79Vgtnyk+zi+7RwwQgeC0XSgZgfpMJTAw0pSilOYjSIEQpH6JUH43HU/S4YS5VzXmIElMPwrEWqD3XMxtK1atPxzN4DOPsKHkBpSoUp+vp87k+RX+P2ku7igSv0e32rhXDv51ipeEwSm632x0jSui/3rCqwyxZzJWB0RjrLIrfxJSYEu/jpk38yQx9UkNKe+Bg5pNMR+mOzNgmzKE2bGTdjkYgCM26D+tLpY4wu1Kue/4dnjNsOvTxB0rzDv5r9vGRztoU3h7zkPcQ12vEhyl6A6WDv0Fu10a6YDgbKnMs4fCN+SElFP3BH/zBgeJ4LU5zH75f/P0U+c7ZP/Tjf1ZKmjz9s/Z6a1BK7OI5v+b/JVdg+/c/2uarkluLUq5ULJ6WP/0MHa04Y/WOCiuUHstrr7cGMac3KH6y418xJ4sYbuixltzJ+xRKjFmx/EHo/VYonSSW5eFnpXKlxPprf9NyRbnjGzlKcLXj73zUt0Kp9CGht+eFoNFxkuSx81RAWv6exRwTja1QypUTuvutGLQ5TSgpd1MQGvDWpZMVFIvBmEOLwlkqpaf/Vi9zcrLuJifJR/AITsUuJAzlO9aocBNQKn1/E8XF2+9fTwvFgFWplErp5mLlMm/evGeXKP2I+fQT/ZScZ13trSB3iUrkc5GxUAJKSbPz/GfplJMqfk6jFA82EsW3MR9yhXYc+93vgtwldpMNEh7pNEoIb8qcE3lIG1M6XUeJFyosvIv7LtPOdBhiixmykSwVFDlKyhkXvuK37Ckpn9Z9yrRz8glRJdAgRHZlKAUPMne6BUpc8uIMCKqdT/6mmurkIqYRuwAZZylKgSLFJDKmFEje6uWYdi6zLpQ+rV6ArVy0HqUcpXNR72dNiZ8OjxmB90TukF5iXSiv3pMNM5kWkpQU9iDxXbOmdMFU8Orcp2VbQaKo5BVXC+0Ww92RpBRSw1lT4pJXjtr8rHomzDI6FqWVGce+zj7ZB0rcMD2NduLNSTAy5+WEm15Q64SNnyQlbrtvQ/ACyYta2lS/E81NX6xchC0CrDdylAL18Pc2KHHJi1ja9H2q5fhoxH+5lFM2ocRsKPK8MqfEH3TEdKUkaN/OqKhErAwqnIG+lKJ0zpda/ISyp3QRWv45qHZnbse/VPK+hRrRdwO7QoaSYBC93Q4lLjwF8V0q7tyjeE/GI1zhmSvFT+wdCUpvCls1WzH4FBeF6i0ZO+73sd6HGr0/iRJIo3T+sxg4FydkyLdAiU99sQWVxkBnUIMvJJ4/StFWrLelvy6i+Pnte+64ILgrTKdsgVJ0uQRQl0EgwMxywbNioSHB3w36W1xFyE9HMnyzNUrczhNMOKpmBTG7oVNAUIyM5UkQlchJ4yTHhnYblC6iqph/S1QG1MUViot/Z48iWNFkCZXKn/l3tkGJSx43XWmIJKSymfsaEGBfE+wOOT7Fslj+ehuUuM7jvaXPP3wPGjPgSpCFhsQ1OoVLqVQ8OT2WDyD/PiUmeay3dN5HDG+q1/mgMLNGDALy3hcLMTjNffh88S4aM9wKpbOICNF5H3GPziOSx3S/qNYZoxRLfPuUuOTRBeaHaIQHKIUkj82tU3Hx3R9KXPLwtLgJGeEBmCP4L37F5LAsNtkfSkzyiBDRoMNKt1grMpbM2v0sNtkfSkzyiFX6b9gID/C1FPSXzaywu7FHlJjkQQeZ87e6oUTdIyyRPDQUarFHlLjkveX0YnYzWCvQGyxoFL7sHlFidh5Yx0QIS4WYPad/edj1LD7Ask+UmOSVz2hnY/dn3nPJo+2jYbB9osSe+smbixUjPABzJ8pnX+ODlftEieu8D5/I//G/uUQdwRLbn42GlPeKEpO89c0j+zM82MWwV5TOwpvXCZe/CSIHuOfRzYGXUUpMvwhDlhK388jjT0pY+Rza61zZRHsRpeLblYBFNH6xGaWLE6GvsbtjgNCO9Op2x4so5YpxKQEiiCkmTSkkeckpOOIorXb8ZZRSUdiMkih5a342763AadUK3DNKguSt7MwEEHJwYpI79oySIHlJCTiAIBoXk4KzZ5QCyUvO6lLEwYwhvm+U2NbKmtw7sQelVSvw/wGG33Jkn7lyQ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0" y="432026"/>
            <a:ext cx="3124200" cy="357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2" descr="https://pbs.twimg.com/profile_images/104521703/OCTC-_vcolor_no_outlin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40" y="961981"/>
            <a:ext cx="4428086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624000" y="4107359"/>
            <a:ext cx="3124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Poster # 006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1293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</TotalTime>
  <Words>465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NatalieM</dc:creator>
  <cp:lastModifiedBy>Mountjoy, Natalie J ()</cp:lastModifiedBy>
  <cp:revision>68</cp:revision>
  <dcterms:created xsi:type="dcterms:W3CDTF">2015-07-27T17:39:29Z</dcterms:created>
  <dcterms:modified xsi:type="dcterms:W3CDTF">2016-01-27T20:44:37Z</dcterms:modified>
</cp:coreProperties>
</file>