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FFA493-1BD3-4329-B121-733333937AF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64C4FE-A923-4C3A-90D9-12A41834FB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Abbie, Cassie, Marie, and Leanna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 is a disorder in which the pancreas does not properly produce insulin and the cells do not recognize it. </a:t>
            </a:r>
          </a:p>
          <a:p>
            <a:r>
              <a:rPr lang="en-US" dirty="0" smtClean="0"/>
              <a:t>Type 1: Usually found in children and young adults due to passing down from parent to children.</a:t>
            </a:r>
          </a:p>
          <a:p>
            <a:r>
              <a:rPr lang="en-US" dirty="0" smtClean="0"/>
              <a:t>Type 2: Developed over time through bad health practices and unhealthy lifestyles.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0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blood glucose levels become high, it can damage the blood vessels. </a:t>
            </a:r>
            <a:endParaRPr lang="en-US" dirty="0"/>
          </a:p>
          <a:p>
            <a:r>
              <a:rPr lang="en-US" dirty="0" smtClean="0"/>
              <a:t>This affects the cardiovascular system because it makes it harder for blood to circulate through the body. </a:t>
            </a:r>
          </a:p>
          <a:p>
            <a:r>
              <a:rPr lang="en-US" dirty="0" smtClean="0"/>
              <a:t>This can cause a tingling sensation in the legs from lack of blood.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4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cause </a:t>
            </a:r>
            <a:r>
              <a:rPr lang="en-US" dirty="0" err="1" smtClean="0"/>
              <a:t>gastroparesis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disorder affecting individuals with type 1 and type 2 diabetes. </a:t>
            </a:r>
          </a:p>
          <a:p>
            <a:r>
              <a:rPr lang="en-US" dirty="0" smtClean="0"/>
              <a:t>Affects people  by taking too long to empty stomach contents.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6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immune system to destroy insulin producing cells within the pancreas. </a:t>
            </a:r>
          </a:p>
          <a:p>
            <a:r>
              <a:rPr lang="en-US" dirty="0" smtClean="0"/>
              <a:t>Lowers immune response. </a:t>
            </a:r>
          </a:p>
          <a:p>
            <a:r>
              <a:rPr lang="en-US" dirty="0" smtClean="0"/>
              <a:t>More susceptible to infections.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0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cause diabetic neuropathies, family of nerve disorders caused by diabetes. </a:t>
            </a:r>
          </a:p>
          <a:p>
            <a:r>
              <a:rPr lang="en-US" dirty="0" smtClean="0"/>
              <a:t>Loss of feeling in extremities.</a:t>
            </a:r>
          </a:p>
          <a:p>
            <a:r>
              <a:rPr lang="en-US" dirty="0" smtClean="0"/>
              <a:t>Nerve damage to digestive tract, heart, and sex organs. </a:t>
            </a:r>
          </a:p>
          <a:p>
            <a:r>
              <a:rPr lang="en-US" dirty="0" smtClean="0"/>
              <a:t>Peripheral neuropathy, autonomic neuropathy, </a:t>
            </a:r>
            <a:r>
              <a:rPr lang="en-US" dirty="0" err="1" smtClean="0"/>
              <a:t>poximal</a:t>
            </a:r>
            <a:r>
              <a:rPr lang="en-US" dirty="0" smtClean="0"/>
              <a:t> neuropathy, and focal neuropathy. </a:t>
            </a:r>
          </a:p>
        </p:txBody>
      </p:sp>
    </p:spTree>
    <p:extLst>
      <p:ext uri="{BB962C8B-B14F-4D97-AF65-F5344CB8AC3E}">
        <p14:creationId xmlns:p14="http://schemas.microsoft.com/office/powerpoint/2010/main" val="355666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Adversely affect breathing. </a:t>
            </a:r>
          </a:p>
          <a:p>
            <a:r>
              <a:rPr lang="en-US" dirty="0" smtClean="0"/>
              <a:t>Ketoacidosis and </a:t>
            </a:r>
            <a:r>
              <a:rPr lang="en-US" dirty="0" err="1" smtClean="0"/>
              <a:t>kussmaul</a:t>
            </a:r>
            <a:r>
              <a:rPr lang="en-US" dirty="0" smtClean="0"/>
              <a:t> breathing, high levels of blood glucose accompanied by high levels of ketones in the blood.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3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an access of glucose in the blood the kidneys will clean it out and create urine. </a:t>
            </a:r>
          </a:p>
          <a:p>
            <a:r>
              <a:rPr lang="en-US" dirty="0" smtClean="0"/>
              <a:t>High blood glucose levels can promote bacterial growth which will raise the chances of an UTI. </a:t>
            </a:r>
          </a:p>
          <a:p>
            <a:r>
              <a:rPr lang="en-US" dirty="0" smtClean="0"/>
              <a:t>Can cause kidney damage and nerve damage.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1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 can affect all systems of the body and can create life threatening disorders that should always be monitored.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09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304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Diabetes</vt:lpstr>
      <vt:lpstr>Diabetes</vt:lpstr>
      <vt:lpstr>Cardiovascular System</vt:lpstr>
      <vt:lpstr>Digestive System</vt:lpstr>
      <vt:lpstr>Immune System</vt:lpstr>
      <vt:lpstr>Nervous System</vt:lpstr>
      <vt:lpstr>Respiratory System</vt:lpstr>
      <vt:lpstr>Urinary System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User</dc:creator>
  <cp:lastModifiedBy>User</cp:lastModifiedBy>
  <cp:revision>3</cp:revision>
  <dcterms:created xsi:type="dcterms:W3CDTF">2014-04-30T12:24:37Z</dcterms:created>
  <dcterms:modified xsi:type="dcterms:W3CDTF">2014-04-30T12:54:11Z</dcterms:modified>
</cp:coreProperties>
</file>