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741C57-CBF0-47F4-AB4A-72DB14AA0FF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6A7F25-A164-451E-8DC5-C996DB364F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3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Cameron and Allison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533400"/>
            <a:ext cx="7664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digestive syste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318" name="Picture 6" descr="http://us.123rf.com/450wm/radiantskies/radiantskies1210/radiantskies121000445/16042264-abstract-word-cloud-for-digestion-with-related-tags-and-ter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4069" y="1905000"/>
            <a:ext cx="3661806" cy="4408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hoto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0600" y="3467100"/>
            <a:ext cx="3073400" cy="33909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Digestive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 group of organs working together to convert food into energy and basic nutrients to feed the entire body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Pretty  cool, right?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     Cameron approves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268" name="AutoShape 4" descr="https://outlook.office365.com/owa/service.svc/s/GetFileAttachment?id=AAMkADU1ZWE5ZDhkLTYyOTktNDc4Mi1hYzkzLTYzNDdjMDMyNDdmMABGAAAAAACaq7fXHjzbR5Gmzkm43S3yBwAB7RJdQM7aQLfAHMDM96%2FHAAAArQ68AABEWxZpf%2FNwSIn5hxePEEKqAABz1ThXAAABEgAQAMY4u0JEqw5Bu8UWIwgz5HI%3D&amp;isImagePreview=True&amp;X-OWA-CANARY=hKxvjDfvwkmjGHkLpE9ODvN6u0YmMtEIea9V96CjJYb_Om31rr0gqiE8KHR9sFn1NkOFu8ZjJdE."/>
          <p:cNvSpPr>
            <a:spLocks noChangeAspect="1" noChangeArrowheads="1"/>
          </p:cNvSpPr>
          <p:nvPr/>
        </p:nvSpPr>
        <p:spPr bwMode="auto">
          <a:xfrm>
            <a:off x="6350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https://outlook.office365.com/owa/service.svc/s/GetFileAttachment?id=AAMkADU1ZWE5ZDhkLTYyOTktNDc4Mi1hYzkzLTYzNDdjMDMyNDdmMABGAAAAAACaq7fXHjzbR5Gmzkm43S3yBwAB7RJdQM7aQLfAHMDM96%2FHAAAArQ68AABEWxZpf%2FNwSIn5hxePEEKqAABz1ThXAAABEgAQAMY4u0JEqw5Bu8UWIwgz5HI%3D&amp;isImagePreview=True&amp;X-OWA-CANARY=hKxvjDfvwkmjGHkLpE9ODvN6u0YmMtEIea9V96CjJYb_Om31rr0gqiE8KHR9sFn1NkOFu8ZjJdE."/>
          <p:cNvSpPr>
            <a:spLocks noChangeAspect="1" noChangeArrowheads="1"/>
          </p:cNvSpPr>
          <p:nvPr/>
        </p:nvSpPr>
        <p:spPr bwMode="auto">
          <a:xfrm>
            <a:off x="6350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ykonline.yksd.com/distanceedcourses/Courses/Biology/lessons/ThirdQuarterLessons/Chapter08/8-1Digestion/images/MouthDigestiveOrg.jpg"/>
          <p:cNvPicPr>
            <a:picLocks noChangeAspect="1" noChangeArrowheads="1"/>
          </p:cNvPicPr>
          <p:nvPr/>
        </p:nvPicPr>
        <p:blipFill>
          <a:blip r:embed="rId3" cstate="print"/>
          <a:srcRect r="-680" b="19900"/>
          <a:stretch>
            <a:fillRect/>
          </a:stretch>
        </p:blipFill>
        <p:spPr bwMode="auto">
          <a:xfrm>
            <a:off x="3200400" y="3568824"/>
            <a:ext cx="5943600" cy="32891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Head and Neck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Digestion Begins with Food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US" dirty="0" smtClean="0">
                <a:solidFill>
                  <a:srgbClr val="7030A0"/>
                </a:solidFill>
              </a:rPr>
              <a:t>ood enters the mouth.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Mechanical digestion is began with the chewing, or mastication, of food using the teeth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Salivary glands  and the tongue help in swallowing food</a:t>
            </a:r>
          </a:p>
          <a:p>
            <a:pPr marL="1072134" lvl="2" indent="-514350"/>
            <a:r>
              <a:rPr lang="en-US" dirty="0" smtClean="0">
                <a:solidFill>
                  <a:srgbClr val="7030A0"/>
                </a:solidFill>
              </a:rPr>
              <a:t>These include the parotid gland, sublingual gland, and </a:t>
            </a:r>
            <a:r>
              <a:rPr lang="en-US" dirty="0" err="1" smtClean="0">
                <a:solidFill>
                  <a:srgbClr val="7030A0"/>
                </a:solidFill>
              </a:rPr>
              <a:t>submandibular</a:t>
            </a:r>
            <a:r>
              <a:rPr lang="en-US" dirty="0" smtClean="0">
                <a:solidFill>
                  <a:srgbClr val="7030A0"/>
                </a:solidFill>
              </a:rPr>
              <a:t> gland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Food enters the pharynx </a:t>
            </a:r>
            <a:r>
              <a:rPr lang="en-US" dirty="0" smtClean="0">
                <a:solidFill>
                  <a:srgbClr val="002060"/>
                </a:solidFill>
              </a:rPr>
              <a:t>(throat)</a:t>
            </a:r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Upper GI 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7030A0"/>
                </a:solidFill>
              </a:rPr>
              <a:t>Food travels down a tube called the esophagus then into the stomach</a:t>
            </a:r>
          </a:p>
          <a:p>
            <a:pPr marL="633222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002060"/>
                </a:solidFill>
              </a:rPr>
              <a:t>It then travels to the liver and gallbladder</a:t>
            </a:r>
          </a:p>
          <a:p>
            <a:pPr marL="633222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002060"/>
                </a:solidFill>
              </a:rPr>
              <a:t>The pancreas produces enzymes to break down this food.</a:t>
            </a:r>
          </a:p>
          <a:p>
            <a:pPr marL="633222" indent="-514350">
              <a:buFont typeface="+mj-lt"/>
              <a:buAutoNum type="arabicPeriod" startAt="5"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GI 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 startAt="8"/>
            </a:pPr>
            <a:r>
              <a:rPr lang="en-US" dirty="0" smtClean="0">
                <a:solidFill>
                  <a:srgbClr val="7030A0"/>
                </a:solidFill>
              </a:rPr>
              <a:t>Food then travels to the small intestines where the small intestines absorb the nutrients from the food</a:t>
            </a:r>
          </a:p>
          <a:p>
            <a:pPr marL="633222" indent="-514350">
              <a:buFont typeface="+mj-lt"/>
              <a:buAutoNum type="arabicPeriod" startAt="8"/>
            </a:pPr>
            <a:r>
              <a:rPr lang="en-US" dirty="0" smtClean="0">
                <a:solidFill>
                  <a:srgbClr val="7030A0"/>
                </a:solidFill>
              </a:rPr>
              <a:t>Then, in the large intestines, the water from the food is absorbed and the  remains are transferred elsewhere.</a:t>
            </a:r>
          </a:p>
          <a:p>
            <a:pPr marL="633222" indent="-514350">
              <a:buFont typeface="+mj-lt"/>
              <a:buAutoNum type="arabicPeriod" startAt="8"/>
            </a:pPr>
            <a:r>
              <a:rPr lang="en-US" dirty="0" smtClean="0">
                <a:solidFill>
                  <a:srgbClr val="7030A0"/>
                </a:solidFill>
              </a:rPr>
              <a:t>They are transferred to the rectum, then leave through the </a:t>
            </a:r>
            <a:r>
              <a:rPr lang="en-US" b="1" dirty="0" smtClean="0">
                <a:solidFill>
                  <a:srgbClr val="7030A0"/>
                </a:solidFill>
              </a:rPr>
              <a:t>anus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8800" dirty="0" smtClean="0"/>
              <a:t>   As you can see, the digestive system has many parts the work together to digest our food</a:t>
            </a:r>
            <a:endParaRPr lang="en-US" sz="8800" dirty="0"/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">
      <a:dk1>
        <a:srgbClr val="FF0000"/>
      </a:dk1>
      <a:lt1>
        <a:sysClr val="window" lastClr="FFFFFF"/>
      </a:lt1>
      <a:dk2>
        <a:srgbClr val="7030A0"/>
      </a:dk2>
      <a:lt2>
        <a:srgbClr val="FFFF00"/>
      </a:lt2>
      <a:accent1>
        <a:srgbClr val="00B050"/>
      </a:accent1>
      <a:accent2>
        <a:srgbClr val="60B5CC"/>
      </a:accent2>
      <a:accent3>
        <a:srgbClr val="002060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1435</TotalTime>
  <Words>199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 </vt:lpstr>
      <vt:lpstr>What is the Digestive System?</vt:lpstr>
      <vt:lpstr>Head and Neck Digestion Begins with Food</vt:lpstr>
      <vt:lpstr>Upper GI Tract</vt:lpstr>
      <vt:lpstr>Lower GI Tract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user</dc:creator>
  <cp:lastModifiedBy>user</cp:lastModifiedBy>
  <cp:revision>13</cp:revision>
  <dcterms:created xsi:type="dcterms:W3CDTF">2014-04-29T13:07:07Z</dcterms:created>
  <dcterms:modified xsi:type="dcterms:W3CDTF">2014-04-30T13:02:16Z</dcterms:modified>
</cp:coreProperties>
</file>