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816" y="21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A8BB1E-8782-4BCC-99CD-7B09392B9FAC}" type="datetimeFigureOut">
              <a:rPr lang="en-US" smtClean="0"/>
              <a:pPr/>
              <a:t>4/30/2014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A33E37-A765-4B00-AB80-0F0264FF77A4}" type="slidenum">
              <a:rPr lang="en-US" smtClean="0"/>
              <a:pPr/>
              <a:t>‹#›</a:t>
            </a:fld>
            <a:endParaRPr lang="en-US"/>
          </a:p>
        </p:txBody>
      </p:sp>
    </p:spTree>
    <p:extLst>
      <p:ext uri="{BB962C8B-B14F-4D97-AF65-F5344CB8AC3E}">
        <p14:creationId xmlns:p14="http://schemas.microsoft.com/office/powerpoint/2010/main" val="362378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A33E37-A765-4B00-AB80-0F0264FF77A4}"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0065BE-0657-4A47-90AD-C21C55E16B19}" type="datetime4">
              <a:rPr lang="en-US" smtClean="0"/>
              <a:pPr/>
              <a:t>April 30,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C3AA4-67BE-44F7-809A-3582401494AF}" type="datetime4">
              <a:rPr lang="en-US" smtClean="0"/>
              <a:pPr/>
              <a:t>April 30,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172EEB-1769-4776-AD69-E7C1260563EB}" type="datetime4">
              <a:rPr lang="en-US" smtClean="0"/>
              <a:pPr/>
              <a:t>April 30,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7BB8AF-C16A-4836-A92D-61834B5F0BA5}" type="datetime4">
              <a:rPr lang="en-US" smtClean="0"/>
              <a:pPr/>
              <a:t>April 30,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647D2193-4505-4A75-99BB-880C6989A757}" type="datetime4">
              <a:rPr lang="en-US" smtClean="0"/>
              <a:pPr/>
              <a:t>April 30,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3A18F4-33C3-445B-924C-31108C51719C}" type="datetime4">
              <a:rPr lang="en-US" smtClean="0"/>
              <a:pPr/>
              <a:t>April 30,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F7543A-E259-478F-9E0D-57BA40E442B7}" type="datetime4">
              <a:rPr lang="en-US" smtClean="0"/>
              <a:pPr/>
              <a:t>April 30, 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FB012D-77A1-44B0-BB26-329BA1EE55C9}" type="datetime4">
              <a:rPr lang="en-US" smtClean="0"/>
              <a:pPr/>
              <a:t>April 30, 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April 30, 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DC7EAB0C-2220-4D0E-A0DD-DB7FA0F742F4}" type="datetime4">
              <a:rPr lang="en-US" smtClean="0"/>
              <a:pPr/>
              <a:t>April 30, 2014</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416D63-31BF-4B94-B6C5-E20B2C63F515}" type="datetime4">
              <a:rPr lang="en-US" smtClean="0"/>
              <a:pPr/>
              <a:t>April 30,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2B1B13E-D5AF-485E-81A1-82A140076526}" type="datetime4">
              <a:rPr lang="en-US" smtClean="0"/>
              <a:pPr/>
              <a:t>April 30, 2014</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www.chp.ed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smtClean="0"/>
              <a:t>Digestive system</a:t>
            </a:r>
            <a:endParaRPr lang="en-US" sz="4800" dirty="0"/>
          </a:p>
        </p:txBody>
      </p:sp>
      <p:sp>
        <p:nvSpPr>
          <p:cNvPr id="3" name="Subtitle 2"/>
          <p:cNvSpPr>
            <a:spLocks noGrp="1"/>
          </p:cNvSpPr>
          <p:nvPr>
            <p:ph type="subTitle" idx="1"/>
          </p:nvPr>
        </p:nvSpPr>
        <p:spPr>
          <a:xfrm rot="19140000">
            <a:off x="1794374" y="2789325"/>
            <a:ext cx="6850651" cy="598037"/>
          </a:xfrm>
        </p:spPr>
        <p:txBody>
          <a:bodyPr/>
          <a:lstStyle/>
          <a:p>
            <a:r>
              <a:rPr lang="en-US" dirty="0" smtClean="0"/>
              <a:t>Neil </a:t>
            </a:r>
            <a:r>
              <a:rPr lang="en-US" dirty="0" err="1" smtClean="0"/>
              <a:t>Madadi</a:t>
            </a:r>
            <a:r>
              <a:rPr lang="en-US" dirty="0" smtClean="0"/>
              <a:t>, </a:t>
            </a:r>
            <a:r>
              <a:rPr lang="en-US" dirty="0" err="1" smtClean="0"/>
              <a:t>jacob</a:t>
            </a:r>
            <a:r>
              <a:rPr lang="en-US" dirty="0" smtClean="0"/>
              <a:t> Howard, Max smith</a:t>
            </a:r>
            <a:endParaRPr lang="en-US" dirty="0"/>
          </a:p>
        </p:txBody>
      </p:sp>
    </p:spTree>
    <p:extLst>
      <p:ext uri="{BB962C8B-B14F-4D97-AF65-F5344CB8AC3E}">
        <p14:creationId xmlns:p14="http://schemas.microsoft.com/office/powerpoint/2010/main" val="16438710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520940" cy="548640"/>
          </a:xfrm>
        </p:spPr>
        <p:txBody>
          <a:bodyPr/>
          <a:lstStyle/>
          <a:p>
            <a:pPr algn="ctr"/>
            <a:r>
              <a:rPr lang="en-US" cap="none" dirty="0" smtClean="0">
                <a:latin typeface="Aharoni" panose="02010803020104030203" pitchFamily="2" charset="-79"/>
                <a:cs typeface="Aharoni" panose="02010803020104030203" pitchFamily="2" charset="-79"/>
              </a:rPr>
              <a:t>System Function</a:t>
            </a:r>
            <a:endParaRPr lang="en-US" cap="none"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533400" y="685800"/>
            <a:ext cx="8229600" cy="4343400"/>
          </a:xfrm>
        </p:spPr>
        <p:txBody>
          <a:bodyPr/>
          <a:lstStyle/>
          <a:p>
            <a:endParaRPr lang="en-US" sz="2000" b="0" dirty="0" smtClean="0"/>
          </a:p>
          <a:p>
            <a:pPr>
              <a:buFont typeface="Arial" panose="020B0604020202020204" pitchFamily="34" charset="0"/>
              <a:buChar char="•"/>
            </a:pPr>
            <a:r>
              <a:rPr lang="en-US" sz="2000" b="0" dirty="0" smtClean="0"/>
              <a:t>The digestive system is responsible for breaking down food into the energy and nutrients our bodies need.</a:t>
            </a:r>
          </a:p>
          <a:p>
            <a:pPr>
              <a:buFont typeface="Arial" panose="020B0604020202020204" pitchFamily="34" charset="0"/>
              <a:buChar char="•"/>
            </a:pPr>
            <a:r>
              <a:rPr lang="en-US" sz="2000" b="0" dirty="0" smtClean="0"/>
              <a:t>It is composed of a group of organs and glands that work together to facilitate this process.</a:t>
            </a:r>
          </a:p>
          <a:p>
            <a:pPr>
              <a:buFont typeface="Arial" panose="020B0604020202020204" pitchFamily="34" charset="0"/>
              <a:buChar char="•"/>
            </a:pPr>
            <a:r>
              <a:rPr lang="en-US" sz="2000" b="0" dirty="0" smtClean="0"/>
              <a:t>This system is constantly working to provide the body with energy: even before you start eating, the digestive system is ready, it activates the salivary glands.</a:t>
            </a:r>
          </a:p>
          <a:p>
            <a:pPr>
              <a:buFont typeface="Arial" panose="020B0604020202020204" pitchFamily="34" charset="0"/>
              <a:buChar char="•"/>
            </a:pPr>
            <a:r>
              <a:rPr lang="en-US" sz="2000" b="0" dirty="0" smtClean="0"/>
              <a:t>The digestive system basically breaks down the food, absorbs the nutrients, and produces waste to be sent out of the body</a:t>
            </a:r>
          </a:p>
          <a:p>
            <a:pPr>
              <a:buFont typeface="Arial" panose="020B0604020202020204" pitchFamily="34" charset="0"/>
              <a:buChar char="•"/>
            </a:pPr>
            <a:endParaRPr lang="en-US" sz="2000" b="0" dirty="0" smtClean="0"/>
          </a:p>
          <a:p>
            <a:pPr>
              <a:buFont typeface="Arial" panose="020B0604020202020204" pitchFamily="34" charset="0"/>
              <a:buChar char="•"/>
            </a:pPr>
            <a:endParaRPr lang="en-US" sz="2000" b="0" dirty="0" smtClean="0"/>
          </a:p>
          <a:p>
            <a:pPr marL="285750" indent="-285750"/>
            <a:endParaRPr lang="en-US" sz="2000" b="0" dirty="0" smtClean="0"/>
          </a:p>
          <a:p>
            <a:pPr>
              <a:buFont typeface="Arial" panose="020B0604020202020204" pitchFamily="34" charset="0"/>
              <a:buChar char="•"/>
            </a:pPr>
            <a:endParaRPr lang="en-US" b="0" dirty="0"/>
          </a:p>
          <a:p>
            <a:pPr>
              <a:buFont typeface="Arial" panose="020B0604020202020204" pitchFamily="34" charset="0"/>
              <a:buChar char="•"/>
            </a:pPr>
            <a:endParaRPr lang="en-US" b="0" dirty="0" smtClean="0"/>
          </a:p>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2</a:t>
            </a:fld>
            <a:endParaRPr lang="en-US"/>
          </a:p>
        </p:txBody>
      </p:sp>
    </p:spTree>
    <p:extLst>
      <p:ext uri="{BB962C8B-B14F-4D97-AF65-F5344CB8AC3E}">
        <p14:creationId xmlns:p14="http://schemas.microsoft.com/office/powerpoint/2010/main" val="17300639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0800000" flipV="1">
            <a:off x="4419600" y="914400"/>
            <a:ext cx="3733800" cy="1524000"/>
          </a:xfrm>
        </p:spPr>
        <p:txBody>
          <a:bodyPr/>
          <a:lstStyle/>
          <a:p>
            <a:pPr marL="0" indent="0"/>
            <a:r>
              <a:rPr lang="en-US" sz="1800" cap="none" dirty="0" smtClean="0"/>
              <a:t>The digestive system can be thought of as a long assembly line</a:t>
            </a:r>
            <a:br>
              <a:rPr lang="en-US" sz="1800" cap="none" dirty="0" smtClean="0"/>
            </a:br>
            <a:r>
              <a:rPr lang="en-US" sz="1800" cap="none" dirty="0" smtClean="0"/>
              <a:t/>
            </a:r>
            <a:br>
              <a:rPr lang="en-US" sz="1800" cap="none" dirty="0" smtClean="0"/>
            </a:br>
            <a:endParaRPr lang="en-US" sz="1800" cap="none"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3</a:t>
            </a:fld>
            <a:endParaRPr lang="en-US"/>
          </a:p>
        </p:txBody>
      </p:sp>
      <p:pic>
        <p:nvPicPr>
          <p:cNvPr id="5" name="Picture 2" descr="http://my.clevelandclinic.org/PublishingImages/HIC/gastract.gif"/>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447800" y="990600"/>
            <a:ext cx="2709333" cy="304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cap="none" dirty="0" smtClean="0"/>
              <a:t>Function of Each Part</a:t>
            </a:r>
            <a:endParaRPr lang="en-US" cap="none" dirty="0"/>
          </a:p>
        </p:txBody>
      </p:sp>
      <p:sp>
        <p:nvSpPr>
          <p:cNvPr id="3" name="Content Placeholder 2"/>
          <p:cNvSpPr>
            <a:spLocks noGrp="1"/>
          </p:cNvSpPr>
          <p:nvPr>
            <p:ph idx="1"/>
          </p:nvPr>
        </p:nvSpPr>
        <p:spPr>
          <a:xfrm>
            <a:off x="457200" y="990600"/>
            <a:ext cx="8305800" cy="4267200"/>
          </a:xfrm>
        </p:spPr>
        <p:txBody>
          <a:bodyPr>
            <a:normAutofit/>
          </a:bodyPr>
          <a:lstStyle/>
          <a:p>
            <a:pPr>
              <a:buFont typeface="Arial" pitchFamily="34" charset="0"/>
              <a:buChar char="•"/>
            </a:pPr>
            <a:r>
              <a:rPr lang="en-US" sz="1700" dirty="0" smtClean="0"/>
              <a:t>Esophagus – Also known as the gullet.</a:t>
            </a:r>
          </a:p>
          <a:p>
            <a:r>
              <a:rPr lang="en-US" sz="1700" dirty="0" smtClean="0"/>
              <a:t>       It’s </a:t>
            </a:r>
            <a:r>
              <a:rPr lang="en-US" sz="1700" dirty="0" smtClean="0"/>
              <a:t>a muscle tube that conducts food from your pharynx (a little organ in your mouth that helps separate food from air) to your stomach. It comes from </a:t>
            </a:r>
            <a:r>
              <a:rPr lang="en-US" sz="1700" i="1" dirty="0" err="1" smtClean="0"/>
              <a:t>Oisophagos</a:t>
            </a:r>
            <a:r>
              <a:rPr lang="en-US" sz="1700" dirty="0" smtClean="0"/>
              <a:t>, literally meaning “entrance for eating” (Encyclopedia Britannica) </a:t>
            </a:r>
          </a:p>
          <a:p>
            <a:r>
              <a:rPr lang="en-US" sz="1700" dirty="0" smtClean="0"/>
              <a:t> </a:t>
            </a:r>
          </a:p>
          <a:p>
            <a:pPr>
              <a:buFont typeface="Arial" pitchFamily="34" charset="0"/>
              <a:buChar char="•"/>
            </a:pPr>
            <a:r>
              <a:rPr lang="en-US" sz="1700" dirty="0" smtClean="0"/>
              <a:t>Liver- </a:t>
            </a:r>
            <a:r>
              <a:rPr lang="en-US" sz="1700" dirty="0" smtClean="0"/>
              <a:t>One of the largest organs in your body. The blood leaving the stomach and intestines passes through your liver. Kind of like the body’s “inspection station”. It breaks down nutrients for easier use by your blood and other organs. (</a:t>
            </a:r>
            <a:r>
              <a:rPr lang="en-US" sz="1700" u="sng" dirty="0" smtClean="0">
                <a:hlinkClick r:id="rId2"/>
              </a:rPr>
              <a:t>www.chp.edu</a:t>
            </a:r>
            <a:r>
              <a:rPr lang="en-US" sz="1700" dirty="0" smtClean="0"/>
              <a:t>)</a:t>
            </a:r>
          </a:p>
          <a:p>
            <a:r>
              <a:rPr lang="en-US" dirty="0" smtClean="0"/>
              <a:t> </a:t>
            </a:r>
          </a:p>
          <a:p>
            <a:r>
              <a:rPr lang="en-US" dirty="0" smtClean="0"/>
              <a:t> </a:t>
            </a:r>
          </a:p>
          <a:p>
            <a:endParaRPr lang="en-US"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4</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38400" y="3505200"/>
            <a:ext cx="3361660" cy="2282103"/>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Arial" pitchFamily="34" charset="0"/>
              <a:buChar char="•"/>
            </a:pPr>
            <a:r>
              <a:rPr lang="en-US" dirty="0" smtClean="0"/>
              <a:t>Teeth- the first step in the digestion of food. The teeth are connected to the mouth by roots, which are made up of nerves and blood vessels. The tongue pushes the food to the teeth, and the saliva goes down the food when we swallow aiding in digestion. Its primary function is to mash up and chew the food. (enchantedlearning.com)</a:t>
            </a:r>
          </a:p>
          <a:p>
            <a:pPr>
              <a:buFont typeface="Arial" pitchFamily="34" charset="0"/>
              <a:buChar char="•"/>
            </a:pPr>
            <a:r>
              <a:rPr lang="en-US" dirty="0" smtClean="0"/>
              <a:t> </a:t>
            </a:r>
            <a:r>
              <a:rPr lang="en-US" dirty="0"/>
              <a:t>Tongue-  Made up of muscles covered by mucous membranes, which is attached to the lower jaw. Contains the only bone in the human body not connected to any other bones. Able to manipulate food in the mouth for chewing, and allows articulation of sounds for speaking. (www.webmd.com)</a:t>
            </a:r>
          </a:p>
          <a:p>
            <a:r>
              <a:rPr lang="en-US" dirty="0"/>
              <a:t> </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5</a:t>
            </a:fld>
            <a:endParaRPr lang="en-US"/>
          </a:p>
        </p:txBody>
      </p:sp>
      <p:pic>
        <p:nvPicPr>
          <p:cNvPr id="1027" name="Picture 3" descr="C:\Users\User\AppData\Local\Microsoft\Windows\Temporary Internet Files\Content.IE5\Z1QLF9DZ\MC900441807[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8658" y="3048000"/>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r>
              <a:rPr lang="en-US" dirty="0"/>
              <a:t>Large Intestine</a:t>
            </a:r>
            <a:endParaRPr lang="en-US" sz="1400" dirty="0"/>
          </a:p>
          <a:p>
            <a:pPr lvl="1"/>
            <a:r>
              <a:rPr lang="en-US" dirty="0"/>
              <a:t>Absorbs water and many indigestible vitamins and nutrients</a:t>
            </a:r>
          </a:p>
          <a:p>
            <a:pPr lvl="1"/>
            <a:r>
              <a:rPr lang="en-US" dirty="0"/>
              <a:t>Passes waste products to the rectum</a:t>
            </a:r>
          </a:p>
          <a:p>
            <a:pPr lvl="1"/>
            <a:r>
              <a:rPr lang="en-US" dirty="0"/>
              <a:t>Houses over 700 species of </a:t>
            </a:r>
            <a:r>
              <a:rPr lang="en-US" dirty="0" smtClean="0"/>
              <a:t>bacteria</a:t>
            </a:r>
            <a:endParaRPr lang="en-US" dirty="0"/>
          </a:p>
          <a:p>
            <a:pPr lvl="0"/>
            <a:r>
              <a:rPr lang="en-US" dirty="0"/>
              <a:t>Small Intestine</a:t>
            </a:r>
            <a:endParaRPr lang="en-US" sz="1400" dirty="0"/>
          </a:p>
          <a:p>
            <a:pPr lvl="1"/>
            <a:r>
              <a:rPr lang="en-US" dirty="0"/>
              <a:t>Breaks down foods into their basic compounds. </a:t>
            </a:r>
          </a:p>
          <a:p>
            <a:pPr lvl="1"/>
            <a:r>
              <a:rPr lang="en-US" dirty="0"/>
              <a:t>Absorbs iron and glucose into the blood stream.</a:t>
            </a:r>
          </a:p>
          <a:p>
            <a:pPr lvl="1"/>
            <a:r>
              <a:rPr lang="en-US" dirty="0"/>
              <a:t>Moves waste from the stomach and to the large </a:t>
            </a:r>
            <a:r>
              <a:rPr lang="en-US" dirty="0" smtClean="0"/>
              <a:t>intestine.</a:t>
            </a:r>
          </a:p>
          <a:p>
            <a:pPr lvl="1"/>
            <a:endParaRPr lang="en-US" dirty="0"/>
          </a:p>
          <a:p>
            <a:pPr marL="0" lvl="1" indent="0">
              <a:buNone/>
            </a:pPr>
            <a:r>
              <a:rPr lang="en-US" b="1" dirty="0"/>
              <a:t>Salivary Glands- </a:t>
            </a:r>
            <a:r>
              <a:rPr lang="en-US" dirty="0"/>
              <a:t>The glands in your mouth and throat that secrete saliva into your mouth. Their function is to moisten your mouth, initiate digestion and protect your teeth from decay. The saliva they produce helps aid in digestion when the food goes to the stomach. (www.entnet.org)</a:t>
            </a:r>
          </a:p>
          <a:p>
            <a:pPr marL="0" lvl="1" indent="0">
              <a:buNone/>
            </a:pPr>
            <a:endParaRPr lang="en-US" dirty="0"/>
          </a:p>
          <a:p>
            <a:pPr lvl="0"/>
            <a:endParaRPr lang="en-US"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57800" y="1066800"/>
            <a:ext cx="3657600" cy="2926080"/>
          </a:xfrm>
          <a:prstGeom prst="rect">
            <a:avLst/>
          </a:prstGeom>
        </p:spPr>
      </p:pic>
      <p:sp>
        <p:nvSpPr>
          <p:cNvPr id="3" name="Content Placeholder 2"/>
          <p:cNvSpPr>
            <a:spLocks noGrp="1"/>
          </p:cNvSpPr>
          <p:nvPr>
            <p:ph idx="1"/>
          </p:nvPr>
        </p:nvSpPr>
        <p:spPr>
          <a:xfrm>
            <a:off x="822960" y="611151"/>
            <a:ext cx="7520940" cy="3579849"/>
          </a:xfrm>
        </p:spPr>
        <p:txBody>
          <a:bodyPr/>
          <a:lstStyle/>
          <a:p>
            <a:pPr lvl="0"/>
            <a:r>
              <a:rPr lang="en-US" dirty="0"/>
              <a:t>Gall Bladder</a:t>
            </a:r>
            <a:endParaRPr lang="en-US" sz="1400" dirty="0"/>
          </a:p>
          <a:p>
            <a:pPr lvl="1"/>
            <a:r>
              <a:rPr lang="en-US" dirty="0"/>
              <a:t>Stores bile to be released into the small intestine.</a:t>
            </a:r>
          </a:p>
          <a:p>
            <a:pPr lvl="1"/>
            <a:r>
              <a:rPr lang="en-US" dirty="0"/>
              <a:t>Has a capacity of about 100mL</a:t>
            </a:r>
          </a:p>
          <a:p>
            <a:pPr lvl="1"/>
            <a:r>
              <a:rPr lang="en-US" dirty="0"/>
              <a:t>Is not necessary to live and is commonly removed.</a:t>
            </a:r>
          </a:p>
          <a:p>
            <a:pPr lvl="0"/>
            <a:r>
              <a:rPr lang="en-US" dirty="0"/>
              <a:t>Pancreas</a:t>
            </a:r>
            <a:endParaRPr lang="en-US" sz="1400" dirty="0"/>
          </a:p>
          <a:p>
            <a:pPr lvl="1"/>
            <a:r>
              <a:rPr lang="en-US" dirty="0"/>
              <a:t>Produces many hormones like insulin and glucose.</a:t>
            </a:r>
          </a:p>
          <a:p>
            <a:pPr lvl="1"/>
            <a:r>
              <a:rPr lang="en-US" dirty="0"/>
              <a:t>Creates digestion enzymes to help with digestion.</a:t>
            </a:r>
          </a:p>
          <a:p>
            <a:pPr lvl="1"/>
            <a:r>
              <a:rPr lang="en-US" dirty="0"/>
              <a:t> </a:t>
            </a:r>
          </a:p>
          <a:p>
            <a:pPr lvl="0"/>
            <a:r>
              <a:rPr lang="en-US" dirty="0"/>
              <a:t>Stomach</a:t>
            </a:r>
            <a:endParaRPr lang="en-US" sz="1400" dirty="0"/>
          </a:p>
          <a:p>
            <a:pPr lvl="1"/>
            <a:r>
              <a:rPr lang="en-US" dirty="0"/>
              <a:t>Eliminates bacteria from food.</a:t>
            </a:r>
          </a:p>
          <a:p>
            <a:pPr lvl="1"/>
            <a:r>
              <a:rPr lang="en-US" dirty="0"/>
              <a:t>Churns food to make to easier to digest.</a:t>
            </a:r>
          </a:p>
          <a:p>
            <a:pPr lvl="1"/>
            <a:r>
              <a:rPr lang="en-US" dirty="0"/>
              <a:t>Absorbs some small molecules.</a:t>
            </a:r>
          </a:p>
          <a:p>
            <a:endParaRPr lang="en-US"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7</a:t>
            </a:fld>
            <a:endParaRPr lang="en-US"/>
          </a:p>
        </p:txBody>
      </p:sp>
    </p:spTree>
    <p:extLst>
      <p:ext uri="{BB962C8B-B14F-4D97-AF65-F5344CB8AC3E}">
        <p14:creationId xmlns:p14="http://schemas.microsoft.com/office/powerpoint/2010/main" val="26057937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84</TotalTime>
  <Words>394</Words>
  <Application>Microsoft Office PowerPoint</Application>
  <PresentationFormat>On-screen Show (4:3)</PresentationFormat>
  <Paragraphs>53</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Angles</vt:lpstr>
      <vt:lpstr>Digestive system</vt:lpstr>
      <vt:lpstr>System Function</vt:lpstr>
      <vt:lpstr>The digestive system can be thought of as a long assembly line  </vt:lpstr>
      <vt:lpstr>Function of Each Part</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Digestive system</dc:title>
  <dc:creator>User</dc:creator>
  <cp:lastModifiedBy>User</cp:lastModifiedBy>
  <cp:revision>8</cp:revision>
  <dcterms:created xsi:type="dcterms:W3CDTF">2014-04-29T19:43:25Z</dcterms:created>
  <dcterms:modified xsi:type="dcterms:W3CDTF">2014-04-30T19:25:19Z</dcterms:modified>
</cp:coreProperties>
</file>