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3"/>
  </p:notesMasterIdLst>
  <p:sldIdLst>
    <p:sldId id="256" r:id="rId2"/>
    <p:sldId id="259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71" r:id="rId11"/>
    <p:sldId id="272" r:id="rId12"/>
    <p:sldId id="273" r:id="rId13"/>
    <p:sldId id="261" r:id="rId14"/>
    <p:sldId id="258" r:id="rId15"/>
    <p:sldId id="260" r:id="rId16"/>
    <p:sldId id="257" r:id="rId17"/>
    <p:sldId id="275" r:id="rId18"/>
    <p:sldId id="276" r:id="rId19"/>
    <p:sldId id="270" r:id="rId20"/>
    <p:sldId id="269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D8F04-7504-4A5B-AAD1-FD851DD317D0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0D1B-138C-4F85-AC09-B99EF702E5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0D1B-138C-4F85-AC09-B99EF702E5A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920FBC-82D3-4405-B978-40E6EECAA2B2}" type="datetimeFigureOut">
              <a:rPr lang="en-US" smtClean="0"/>
              <a:pPr/>
              <a:t>3/7/2014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7B7062-94A5-4054-8599-AD25FB5FB2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XNViG4ZUyFlxwM&amp;tbnid=d0RH_LVaV6TTRM:&amp;ved=&amp;url=http://yunus.hacettepe.edu.tr/~osert/HotPot2013/03_mutaf_tok/clozetest.htm&amp;ei=CH_RUoPBBcbI2gWC7YDAAw&amp;psig=AFQjCNGpl5AVHA3GlOfaBdH5Z8nt1UmnWA&amp;ust=138954765629021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get.com/" TargetMode="External"/><Relationship Id="rId2" Type="http://schemas.openxmlformats.org/officeDocument/2006/relationships/hyperlink" Target="http://www.walmar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dhdsp/programs/nhdsp_program/ky.htm" TargetMode="External"/><Relationship Id="rId2" Type="http://schemas.openxmlformats.org/officeDocument/2006/relationships/hyperlink" Target="http://online.brescia.edu/social-work-2/drug-abuse-and-the-kentucky-famil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lifeexpectancy.com/usa-cause-of-death-by-age-and-gender" TargetMode="External"/><Relationship Id="rId5" Type="http://schemas.openxmlformats.org/officeDocument/2006/relationships/hyperlink" Target="http://www.hhs.gov/ash/oah/adolescent-health-topics/substance-abuse/states/ky.html" TargetMode="External"/><Relationship Id="rId4" Type="http://schemas.openxmlformats.org/officeDocument/2006/relationships/hyperlink" Target="http://www.childinfo.org/sanitation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a2dditmAI_GMM&amp;tbnid=QqWikMnaItsKNM:&amp;ved=&amp;url=http://srxawordonhealth.com/category/myocardial-infarction/&amp;ei=6XnRUsDrD8ji2wWOj4GwCQ&amp;bvm=bv.59026428,d.b2I&amp;psig=AFQjCNH7uUW_gwD_rOkNlOUcyVSlqsnlgg&amp;ust=138954634578091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docid=ca2dditmAI_GMM&amp;tbnid=QqWikMnaItsKNM:&amp;ved=0CAUQjRw&amp;url=http://www.google.com/url?sa=i&amp;rct=j&amp;q=&amp;esrc=s&amp;frm=1&amp;source=images&amp;cd=&amp;cad=rja&amp;docid=ca2dditmAI_GMM&amp;tbnid=QqWikMnaItsKNM:&amp;ved=&amp;url=http://srxawordonhealth.com/category/myocardial-infarction/&amp;ei=6XnRUsDrD8ji2wWOj4GwCQ&amp;bvm=bv.59026428,d.b2I&amp;psig=AFQjCNH7uUW_gwD_rOkNlOUcyVSlqsnlgg&amp;ust=1389546345780918&amp;ei=CXrRUq7GE4iu2QXwhIG4BQ&amp;bvm=bv.59026428,d.b2I&amp;psig=AFQjCNH7uUW_gwD_rOkNlOUcyVSlqsnlgg&amp;ust=13895463457809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frm=1&amp;source=images&amp;cd=&amp;cad=rja&amp;docid=GTXZ1IVG8ki27M&amp;tbnid=Uv1uTrgQzNtJeM:&amp;ved=&amp;url=http://www.u4mix.com/life/drugs-addiction/&amp;ei=cXzRUo32AYe72wWY3IDQAQ&amp;psig=AFQjCNHeZ945DvJR7LsYiixEgNdwdTuvzQ&amp;ust=138954699353559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docid=4HYNVjT-gklalM&amp;tbnid=IVEb8c9NlP1gEM:&amp;ved=&amp;url=http://sundancefamilyfoundation.wordpress.com/2013/06/11/do-something-seed-grants/&amp;ei=5HfRUufbHsjL2wXdkIGQBg&amp;bvm=bv.59026428,d.b2I&amp;psig=AFQjCNH9kSil0DYpdttbB_700A43g_JKqA&amp;ust=13895458290618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295400"/>
            <a:ext cx="6477000" cy="1828800"/>
          </a:xfrm>
        </p:spPr>
        <p:txBody>
          <a:bodyPr/>
          <a:lstStyle/>
          <a:p>
            <a:pPr algn="ctr"/>
            <a:r>
              <a:rPr lang="en-US" dirty="0" smtClean="0"/>
              <a:t>Health and Wellness Field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By: Neil Madadi, Nikita Gupta, Nate Martin, Leslie Probus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8077200" cy="3581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Organization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Organize students into groups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Inform them about the project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Post flyers at CVMS and DCMS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Give summary of event to schools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Set up booths on the day of event in the football field   </a:t>
            </a:r>
          </a:p>
          <a:p>
            <a:pPr lvl="1">
              <a:buFont typeface="Arial" pitchFamily="34" charset="0"/>
              <a:buChar char="•"/>
            </a:pPr>
            <a:endParaRPr lang="en-US" sz="2500" dirty="0" smtClean="0"/>
          </a:p>
          <a:p>
            <a:pPr lvl="1"/>
            <a:endParaRPr lang="en-US" sz="2800" dirty="0" smtClean="0"/>
          </a:p>
          <a:p>
            <a:pPr>
              <a:buNone/>
            </a:pPr>
            <a:endParaRPr lang="en-US" sz="3600" dirty="0"/>
          </a:p>
        </p:txBody>
      </p:sp>
      <p:pic>
        <p:nvPicPr>
          <p:cNvPr id="15362" name="Picture 2" descr="http://postnetgreenwich.files.wordpress.com/2011/06/newspaper_clipar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495800"/>
            <a:ext cx="6905772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Have Fun Interesting Activities That Students Enjoy!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Incorporate information about the 5 health risks.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Games that involve students.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Inform them about the day’s event and the 5 stations they will visit.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338" name="AutoShape 2" descr="data:image/jpeg;base64,/9j/4AAQSkZJRgABAQAAAQABAAD/2wCEAAkGBxQTEhQTExQWFhQXGR4YGBUXGBsbFxofHBoYGBsgGiAdHiogIRslHRwaITEiJSktLi8uFx8zODMsNygtLi4BCgoKDg0OGxAQGzckHyYsLzQvMCwsLDQvNDQsLywuLCwsLywsLDAsLCwvLCw0LDQsLCwsNCwsLCwsLCwsLC8wLP/AABEIAK8BHwMBIgACEQEDEQH/xAAcAAACAgMBAQAAAAAAAAAAAAAABgQFAgMHAQj/xABIEAACAgEDAgQCBgYHBgMJAAABAgMRAAQSIQUxBhMiQVFxFDJCYYGRByNSYqHRFTOCkrHB4SRDU3Jz8BaTojRUY3SEo7LC1P/EABoBAAIDAQEAAAAAAAAAAAAAAAADAQIEBQb/xAAyEQACAgEEAAMFBwQDAAAAAAABAgADEQQSITETQVEUImFx8AUjMoGRobEzQsHRBuHx/9oADAMBAAIRAxEAPwDuOGGGEIYYZzr9OnWG0/ThsmlikkkCqYx9b0sWVmsbVrmxzaj2vCEk9V/S502DzAZHdo5fKZEUbrqT1LuI3JaEbluiy/EHPND+lzpsqQkSMJJZFiEJX1qSUBL2doQbgd10aarIIz5hfRSAISjU9lDR9Vd6+OWMnh3VR2/lMAltuscbeb7/AHXlS6jsywRj0J9lZp1WqSNS0jqiiyWYgDgWeT93OUngDR6iLQQLq5Hk1BUvIZCS4LkvtJJP1Qdv4dhih+laESaqBHVaELmJiLN+ZH5ljsNtQke/qb4ZFj7FLS1VfiMFjZ0DxjDqWdSUi9eyIO4DyAqpB2sAQfUBt5+svuaxkz580UksOoiKFSQWdTKrP6tzNbGwiKhNrZPLAgbgDneumSloYmLK5ZFJdRSsSoO5R7A9x88XRbvWXvq8NsSTmjXa2OFDJNIkca1byMFUWQBZYgCyQPxzfnzp+k7qOv1fU5tJBJIFRRcCzUgFcl62pdMLFtV1ZN44kAZMSATwJ3bW+JdJCVEuphTcu8FpFA23Qa7qieB8TdXWTOn65JkEkdlDe0lWWwDVgMAdp9j2I5Fgg58sj9GOtq/1P/mf6Z0H9CPRJtPqtQkqxsVCN5oj8ytyvarKCChIKnkMCAex70W1GOFMs1bqMkTt2GGGMlIYYYYQhhhhhCGGGGEIYYYYQhhhhhCGGGGEIZi7gCyQB8TwMyxD8WRzaiWdFbnTqPIjpADJJGalYuD6RuZQKr0yXuuhR3CjJlkXccR8wzm3gUamPXNAWpBEHli+x9SNEaMAkRlpBIdo4Iu+VF9JyVbcMyGGDiGGGGWkQwwwwhDDDDCEMV/0l9Mh1HT5o9QzqnpIKVu37gEHIPBYgfj7Y0ZE6r06PURNDKLRqv2IKkMpB9iGAIPxAyDnHEkYzzPnrwv02X6LHqA+4IrgxvMI9oj3BgsYHragSC3Ha2U9rSbRwzxiSUArHInpvZqCDIgYRbtpDkdhY+yfcXZ6ro23UaiBpIUEb2v0klEYF9629MAVQpVj1HtVGl7r8h0yuqyCadmVY2jO5Q92lExoCAfV2IPxPNcsq3iZx5+vxnUDDwyueMenwnaOq+MtHpqR5gZdiskKndM4b6tA+5+LEUOSQOcR9EknU9cPOBK0WcKxUQw2dqKy0dzMACbBb1kUEACXrNCfogB/9oAWXeTuYzAXuLGySSCL+BrOz/o+6MINKshcSS6gLLI4+ryoKqn/AMNQaHxsnuc6FlZZhn8M59VqqpI/FJGm8GaJF2+QrjniVnm7/HzWa8vUQAAAAACgBwAPuzLDGAAdRZJPcM5J470EEvUUEensRpKJ2FpE8jeVMqy+UGd+OSNjAl1HPNdbxP8AGPRo4o5tYr7HVhM4Zwsb0qxsp3UAzIAFsgbwp+OUtDFfdl6yob3pSoV2UFFAVsA4ArtVXVe1XXt7ZN/R3GIJtRAkSJDK3nRslqOEiRhsKKVur+ZIr3NF9L077NQjR3yvmNVoACSGUspDD6pB5F/dWWXh7r8MTTTiKWVm2qmxEBKjglWkZeCeauqQHm852mOxsngfH+Js1bLs5M6Rhid/4/X/ANy1f56X/wDoy96D16LViQx7gY22OrABlbar+xIPDDkGu+dJbEbhTmc4MD1LTDDDLyYYYYYQhhhhhCGGGGEIZQeKvF+l0K3PPHG5+qjbmJ9+VjDOF9t20gX79jf5yX9MXg4amWDUSTMmnQnznJYiNDVkWdi+ry1ACliZGY2E4gnAzAcxe6/+nWRgn0WLY21w4Yhl3WvlshoEgU1hlXuMaP0ffpcGv1Q08sSwlkG3kkFh39R/aJAVNvFH1MSBi34b/Rto0iGpffqR5d7GUxbmBfeQJSlKV2gbqHpLXyKrugdH0/T+qaSbbOsOx+HKtKJFO0kmElAlOlksFotfHBWtyscCMapgMmfRGL/iVI/N01qPN3NtYGmCBCX5HJTd5dqeCSvHAy9eZQpcsAoG4sTQAq7J+Fe+KC9X0+s1RfTyJKIIgm9Da3MwdhY4JqKO/hdd7wvOKzCoZcS68M9NjhjYooDSO7uw+sx3tW49zS0B9wy4yu8OS79LA9Eb41ej3G4bufzyxy68ASjdmGGGGWkQwwwwhDDDDCEMhdZ6kmmgkneyqC6FbmPZVWyBuZiFAvuRk3Od/pN6iHlh0w5CDz5OexNpED8f941exVD8MBIJwIh+M5pdfqIpJgE+z+oBDKoDsY2f6z2xTbYAsNQDMAY3TtGVjVYl3/7WRAu9bJdDFW52A+uzj1H+OE3UwJwu9SNr3GCCxPpI479g3H35OeNoxpogQJN7TMwNlWG5yy38JnUi8waz+tUqnkt18B2Zt0hJptLDgL38+hHPw7+jpmqTXkf/AC6NYNf8V6Fjt6FAHBsuDWdFijCqFUBVUABQKAA4AAHYAZWeF+sjVQCSgrglJFB+qw/yIKsPuYZo6j1tkYoqUR7t/Ifzza7heTMDMqDJl7hiJ1XxKYwGkl27mCKq8FmJoKoHJJOVGr8TBm8uCTzpzYFFmjWq3M7rwFW+12TS9ziTePSUW0ucKpMYPEvjJ45ZNLpYt08e3fJLxCm4bhwDvc7eaAC/vcEYq6mWV6fVah5mB3BfqRA+22NaU17F9zDveKfiLpM6a2GTSSyT6sj9crk7Stn1Ob2oh5AT22iu2NWh0M86k6hfIHIEaMGk+Fl6oXzQAvkGweMy3vZZjafdMNRuRtpMpfEPQIZS0rwpIdvG4utkA1bhwqV3thsN8lK3NcQuI0Ys6kb3p9wp/W3IN87vrX73eQOkO0KajTkFpNMWAPG6RWBeNieBuYcE/EHLXo+gRoo3ceY5Tl23c7lpqUn0qw+zQ79hmZ2O3Y3kf/I2iltQNmcASDN1uFDUksaXwN7qvz7nPPCjxugnjk26iV5HWWKt6AuQoY0RQVUG1wVJUCjkHpPhzp6O7w6WWcI5jLrHJqEVwFYqAobkWOSvckX7Y0w6l29Mek1bULr6O8Q+QMwRb+RywqZfwA/PE16bTpUSWYHyjb4V648zSwzBfNiCtuQEK6SbwjUSdrbkdSLP1QR9agw4qeCemSq8+omjaFpBHGsbMjEJHvYMdhIBLyvxZ4UdrrGvOtXu2Dd3EWbdx29QwxS6j1GUuwLFQCRtHH+pyvbnk84o6gDoTG2pAPAj7eGINYVke0fCV9p+EfsM50nVQK5kQE0GZJEQniqZgF5sVzz7Xk46+RRfmMAPcsaH8cn2gekubyv4lxHfKzxMgOlm3CwF3Ec/Z9V8cmquvuxK1Hj6KJGc6pWVOGKDza5Ao7Aa5IHPxyFpf0iaucboUgSI8o8iu7utkXtDqF7HizjqybTtAlvHUDceBLqJhGRDTOjLuEi+Wd3AX6kdNZ4Nom2yTxlL4o6msIUlSu15CUVz5kyR6MsFVwpK+oxqWQmgpNnIGl1uoivbNvskhXARU3Gzs8nYwW/skkcDt3xY6mJNuomnlEksaSeQmwBY1KWdork25t+b8kAm2rFPpLKjlhn+I8a6uwYU+UvupdZ1Otcw6rbFAqo66aIko6m9vmueX2lSCtBexIOQug+GmbqUJ0s/kMY3SVq3WoUBAoPBcpurdxen3EE3ejreqCaiBDS3GQzuSqRgvENzkAkKD8B86FkdT8J+DYdO4naXz5wDTD0xrYIO1QSTwSLcsRZqrOW0ty36NGYe8c/yRK6mlqdYwU+6MfwDGuGIIqqopVAAHwAFDM8MMbJhhhhhCGGGGEIYYYYQhnCPFOtebVzTh6hkkCfcEWogynuCxXduugHHF2c7vnH9T4IaI/R/pW6FVCcRAS1VbSxcrdcWE9/Y4jUFwBtOIyt6Uybfyiz1OVQUi2iiQAt7aobrU8bSACQwNArXFgjLp2qLF5HbcSQqMRttAoKmjVGy1/E/dQy48SdFhg0jlRf6yEW53bV+kRWBfZe5Px9+wpdXWICPWlngWw5J+HN38sVpKADv8xx/uTfrvHUhRgZjH0rrj6KUaheUrbOnsUskP84yS33qXHuKZ+vaqZ45JIipmrcgItTXO3uOCBV373nKNR1ZZAakjWEcsCwV5AD6kVSRtBFi2ontwDedP/pKNoPOiIeMgbdlc7qVRzQBsgUar3xup8pzrc8Cc52CWy++bdb7Qjuq723sVUAlQzAHn9kfDMdZp4t36yMWtIQ6H9X3I3BhSe9XV8VfGPngmFoo5Y5nMeyZVoceZYSNNrd2UurUFo+k37jGDxAZFiZoGCygM+0puEgCkbWrkDlaaxR23Y9J52wkjJOTPR+KqAhQMCce6Xo9LDrElZCQaFLuAjL2FkBWgAKb5AFh9XnovhvXeakhDF0WQojH6xUIh9R9yGLLff082QTlfH4U00dt5jLBtKtH5g8s8FT6j6gAC4oMALNVlvp+oRUqwq0i1S+TGzR0O1Oo8sD+1jgD5nM4uqvXUDFac/KV+uirW7vZ9PR+cchr+EhyD5YryFlBiVqMYUEg/W8ssDQWj9UjdXvxl4eivNKZ5RLEEXZHEhjLuCQ7l+SKJCgKCDw1nnim1+mmjjeaVZlWNWYRq8C6eFRZGyFGJeQL3s8ktRrFMmWJBlqqLUTdnHH1mWPh/q6aHUbiAuncBJQvCx19RwBwFUlg3H1WsmkrOrjPm9fFMmslWDQQW7HbvkACLZoFqPbv3/I9s6R4L8QaiOD6HLsM2kCxMaPKhfQ3fngFb+MbZt0/iJV94OIlX2L706Rhiv8A+IJfgn5H+ea5OuTH3A+Q/neM8dYe0JJ/iXTpQfs/av2h8vu+OK503IO41ZNfO7HyvaeOfT3o1kqWVmNsST8SbzHMztuORMrvubIhkDWzAlomWTay1uRCxbcGBANbFIA7ua5HBvJ+V/WOpeQqEIXZ32KoIH2Xc8n91G/GsWSAMmFQJcADJ9JJ/wDEUAjYagLGLMYhchpJPskCNQd12OF3WDkKLRClrTRHbyp1Mrzuv94Gmr9lz785SSde1bs22NYVBpVdPMYivrblkCg81t+fJvIWsn1cbifz322FaM0yruO0HaFA2gkEjg0GO7jnP7VQrbQ319fOdw6fWuobaBj17/6jZ1OHUaiF4HbTiN1KMBE5NEV6f1oAI7g89u2J+l0T6RvoypNLs9MbCNmBjsyKSR6A2+SRTZHCL92OHReo+dGSwCyIdkijkBqB4/dIIYfceeQcsM20XGshlnGvexiUt8og6yHWrG0zRLFHH62DSAuUU29KgIvbZ5bB0LyrDz33vZ+wrA/D7Rpee43EdsZ/E+pKwmNADJN+qQHsNwO5m/dVNzfeQB3OJDaoxE6PSkvOaM+pYWEJHc/Fq4VbocD2OMu+0L7FNFYy7dfAeZP+Jp0OkryNRbwin9T5AQCjU6zVuwuKOP6OB7MfrSD53x+Ixz8HawyaZQxuSImFz7koaU/Nk2t/axWj04iRY0vat8k+piTZZrokk8/jlr4JYifVJ7MIpR9xIeNvz8sHNd+jFGkRB/bMd2pOouew+fMd49dIvaRvzJH5HjLTSeIT2kW/3l7/AIjF2fVIn1mA4uverAuvhZHPtmxHBAI7HOersvUFsZejHyGUOoZTYPY5nlZ4f05SL1faO6vgOB/lf45Z5tUkjJm9SSATDDDDLS0MMMMIQxU8QabbLu9n5/HsR/h+eMuqiLClbaf8eCKPv7+1HjKnrWkAj3O7M/AF9ieLodv2j9112AGKtXKxVy5Scy8ca6jDDW4X5rqK9QUhIk54tpWWv+mcl6DwPGiGTWPXHqjgHlxpx9pl9bUbtiwWudoyu6hozMZdSykwyP5cbg+0DFO4Nq3miRgeD2Iyw0/i+XTxltQPPjQEmRaWWgPdeEc/eCnyyGqtFQ8P8/WV0rUq2LO/LPU5P0ia4Us88j+JySE7+WzRk1bRkqTXqF13/G8f+s+EoZmOo0kTkbis+mBMbI1B9yrYANMLXsQwK++5EXSvF6JFZXH1lYEEHv2PNfD7swWDb76ns9f7nvvs7V16xBp3XICjk4weMcfXE6x4E6uZNKisHmmSwx9O8BtsiWWZeCjqRXHB+GVvj7rumMUsSyebKylNg2lI9w2NbUQGXvtBvcBdDEXQwS6qbTw7kVlRolfbz5Y3yU5B5rhR24r4klo0v6Ox/vdQxA9o4wn4Wxf/AAGTjnInDvbT6Wwrqjg97VHl5c9D+cekh/o6LiOQx6RZH81vLnmoRRrQsJ3cnfutUAF92GPTRTuP1uofkUVhAiT8CLlH4SZ7oNFHBGsUY2ovYE33JJJJ7ksT+JyVlzPOajWvY7FeASevjF46WXz308WpmSEQ+e4ZjI1gttCu5MgVjHTDdzu4qzlL1rTB5JdXPHDIyRUiiIBBs3PbFmZixPF+wy76i8kWsXyihOqhaJg4PpEX6wbSDxe8g2D2yl8UNPFCQ3k1IDGFG5iSVPuSoUfeb+R7Zv09umQDd+L85YLe9eQfd8+ZI6ROWRfQEIsMi0ArKSrAfJgRl9rpKn0upH+/DQS9uXUFlY/lx98zZzDwp4hTTI8erlIdXPcMxIYBu4Bv1WefjjJpvE30wJp4YmMC6mF21LHbtYMp2qp5O7aouxVduc13WI9HJ8vr94gVtkjHEd9Tq1St189qH3gH8rsjvQPesNHOXBJUrRI5FWO4rn4UPmDkjDOJEQwzXDOri0ZWHxUgj+GbMJEMXfFuq8owyUSE8x9o99qAgfP2/HGLKzrnS/PEPNeXMknzC2GX5EE5R0DqVPnH6a3wrVf0mHgxFnhAnQealh90pMu4O6NvQGkW1O0AkEZE8bdKUQ6oqNMlQSOBGPL1AAjY+qiRIpYdiFruDa82el13lhyApaOV1kDOiFFkPmqwLD6pG2xdek+4NZ+IdGsyGLax+kb0SUk7FZtNMm9Ev1egkFgKpj6rFZC1KrHaOPlO6trPWpJ5+frEnQ6d2eZmmk2OysI0LRgCiisSKYg7Gqm29+LGS9NrhAZRqZNUdOq+ZGIzd9y6PJ/WCiLBLhaYi+AMk9L6S408M0TpI7QoHVqVJFC2tFR6GBLNuprLtfttrvEkOp2QhQmnSSRQZGYSsCPUooDZtZhXJ57HvRzrVqRqAqcrwO+B1+/5QOq0VlJL/iyT1ye5n4v6XGs2ml8va00J3xyOZJEYFXAJZjx6pBxxaZRPoEF7LiJ7tGdhv2uuCO/DAjLDxNE58uaSSSVoiSXY87WUo1AUo7qxoDhfc5WdWd4FDTrIik7QWjYAnvXbv3/I56mlBSoSwjMy0303KfT0Mi6g6xANk0b/APOgVvu7Cv8ADGv9GKSt9JmmI37lhoAbQEG/iv8AqYqrqWkFxqx9g7gqn5H1H8B+OT/DnU20T7iWeNj+uWuWJPDqP2gTW0dxQ5IXKapGes7TFX6VNhNY5nUWhUncQCfj+Y/zOXHh/poc7iPQlUK4J+HyH+eVeMPhrVDaYz9a7H3jj+OcmoAtzOfSAXGZeYYYZunQhhhhhCGGeE4t9U60WtY+F/a9z8vgP45R3CjmUewIOZbdQ6qkdi9z/sj/AD+GK+r1TSNuc38B7D5Zoz3Mj2FpistLznnUV1Q1WqbS6p9O3mANGoBhceVGQWXszENZJB717DNMMOs1cgg1A0ZAj9bIGjZ1aWLc5VAFZwFKjgD9Yb75L1qudRqWRqJlrkBl9McacrYI7DseQAeCcneEkb6VKZChdYlClVK2Gdiasni1F8/DjGYvQbv7Zua3TmjA/GAJfnrCaN5nlG2J2jbcEdiWbbE7EqD2VU9NDhbs3QQfGPXY9XMsiLQVAu88FvtVVDhSWAJ732Hu0fpHU/QJGDEBWRmAF7hvUUfcCyGsfs/CxnLllWrsV8bFZkdeMz0P/GtjjxGPKdfp3LboupMepgkG409FUNM270hfvUttvgmrrnOvafwlrJ1Bn1Hk+/lwgqOfZmvzDX7StGf3RiL+jHwy2pmj1cgA0kLb97f710+qF9yqMNxbt6a55rrnWPGOk01CaeNGPZWYbv7otj+AzbpqsJlh+sx/btlF2rLpzwAcevw/LE5ZofCun1Ov1MWoQyJEqKBvkXcfMnFsQ25j6RW5iRfc5d9Q6RJoIZJNNIZI1HGn1DMaPCqIpO45IG1gbscr3ym6UjanWauVJNRFEwUqyK0W4+ZMwNugY0GBocHdTA9su9Z50sbQefHM8bxOwePaSUkSZVdk9K7go7JdG6yuo/rHB44nJS6nwtjjmQvFrz6UBdZBvTduj1cO9I0IVSCa8xo2tmWyaYKfYkYkvqpp5XmlJMaREA36XG0kchVVrJJJCgfVHtnUOteJdSumdBp5CzAx3GwdRusMw2/rDQsjjuVuhec41mqUqkEQG9iqLF2ZRxQK9wL2r29/uOKvCggJzmZi5C7V6PfpKvw/4Zjk1avqjH5MgYIhkKuxQmJe1dyjUL9W01dGun6rSKg08aBY4xKvpCgA0GZQvsOQD2NgH43k/wAK6FE1JhAtI9NGroQCJN0knllgQbopKfuL/ecz8V9D0cc2mih00ETOzTP5UKIxWEowtgoIXzWiNCr2/CxlmpLAOTwPKba9QBQy47B5m3KLxdPtiT9a0QLgWiq7muR6G5kQEAsi0xW/awb3MJIg1WAa7fd8sUDicxGCsCZV6bo0hiEsJRZkSo9pLxuvfy/UQ3l99qvzExIDFbB39G1LNDvkJHqcAuuxtoYqpdeytQ7e3F0bz0/SICW05EiGyYJnYC+OY3pivv6SCvatvNx5NDK7+aYtAkjVvb6MZZCQK/rC6E/AWvthz5zfc9Fqg5wflJKdXgZiqSo7jukZ8xx81Sz/AAyk694uEMsWnSKQTTOixtNEyRU0gRibKvwL9u9e2Wmu1GqiCFdQipe1v9ntVvsxCuPSCACbAAYk8CxTeLugavVRo7TQvLpyZYtkDIzMBewkzlQGIX29hl0xuG7qJVNOOSxP5Sz1/T9VIVKtDE4I/WL5hNA7tpHpsfDkEE2CDzkkI5P+1ukp3fq40QiNQRtvazMS55BJJ44HvdTq+rT/AKtfo7qzsdgkkjQ0qlyzFC5AAFdu5A7nFfqWv1zai9yJDHPEkgRjvO4xHliNxB3gcVYvjOh9wgDfHH5mdapagv3YyIy+ZHoNZsC7INQoKKg9IkXghUHAv0iwPU0qj2GWcXTll0zaeZSN9sygi0Lu0igEEjclrRHHAPbMPFnR2mWOSL+vhkR47NL/AFkZYNwfTSg9vs/hkKHrytCFi9Ez7hIJHpon9O/duBJbn00CCAKpRmbUVlW3eUwa6kizKjuUsMxO7Sz1JKCyennzAp2ksPsEqVJB4pwQTdC46bpmcSaTVuZQ6742JG4bdqtRAHqVtrhu/r9tuak6iUQ7iWtmKKNxHFgH9pmNk8Bm9RFvtvJ3SunM8izTJRX1JZIYGmHC/ZXaasncb5C0Bi7tU9pA8h5zKakrBI+vlF7qXR5tOfUrTJ9mSNCz/J0UEhvvA2n93tlH4L6c/U9aCyVo4W3yKa9RF7Fb4kkcr2Av8evZXSdJAfzYXaCUm2aOtr/9VCNr/M+r4EYxtZYybD+sdVrTwLOodTgk0YEvmPNBYVkYKZUBIVTGVUFwOxDWxHNkijO0uoDKskbWDyrD/vg/4YsdU1k5mC6sir/UlF2wk+ofEkS7T2Y+52++atBI2nkLKHeOQjfGDdH9tB2vn1VVgXyQAbroyaPEzk/4/wBzNqLa2txWMCdO0PiAcCUf2h/mP5ZdwyqwtSCPiM59otUssaSobR1DKSK4YWOPlkmKVlNqSD8RiVvI4MsmoYcNHvDKLp/XrpZeP3h2/Ef55e5pVww4mtHDDIlV4kY+Tx2LAH5cn/GsV8epYgwKsLB7jFvX9DdSSnqX4faH8/wxFyEnIme+tidwlThgVo0eD8DiRrutajUJX0aQaaUX/VyhpYmHs5WgGHcqDweDfOKqpaw4WJqpaw4WU+s6jIk0mocbYJtQQHMbLGyioUZJD6T6VRyQT9o40+DtRHI2odCpIKJY91AZlI/dLM4BHco3wxYnkM7yGFG2EqGCglm2G184gszEGqDs1GNWG0kjL7wJA6SalWjeNSsTqGjKWSZlYiwNwpVF8jjOjqEIo/Sa79Oqpv6+u5aeKIg6xRMNyNIWdTRDLDFLqCCD3BMQH45a+F/0ZdNW5G0qOwchd7O60Aq8qzFTZBbkfayq65/X6UFgqsNStk0LbSzBfx75e9P8aafTxymV+7B1A+DRxlhZpRT7h3ymmrJpyB5xFTBcZMrevH+kHkhfcuiiZovLUlPOeNirlipB8pCNoUVbKzG6SpGi0McQ2xRpGvwRQo/gMq/C+vE/0qVK8p9TI8VEEUwVm7e/mFyf+b3GWPUyShRSVaT9WrDuNwNsL91UM39nMVpJcgxdjEtiRdPrjTTMSUkYJBHx6hyFNjm5D6vuQKePVkzp+k8tNt2xJZ2/aZjbH7hfAHsAB7ZojhDzA0NkA2oPg7KLP9lCFBH/ABHGe6RJtc8sWjkSNIm2S6lgH2vQJSNPtMARZYgC/tGwKhSxwJAUscCT88K3Rrt2PwxL/Sj9J6SmneLWTSvKzBhKsOyl2k0oj4u/YisjaCOLWxDUNo5JJ5P1ggm1DiJl3FC8e47dgYHjbY44ordmpK9yzUleTNvWvFIhn1sXmJE8kUMccokI2qplkdmKguGqRgAgLcCgSRcPwP1b9bIfNk1IKhECfSJQpss3qmRQpYAGh32We2QOp9Am89tsWm0wIFIquUPpHIcosZPe+xv2N2a+J5EsHUqaGwf7XACoFemMhwyLwPSpANC+wzorWHqCgib1qD1YB7nU/pspF+QUHxmkRR/9vzP45lFO7ch46+CK0lf2gQPzGLvg0BYpJdSUpX9MsrIzgUGNyWbXmwSx7nnihfr1lH/qVkm+BjX0G/g7lYz+DHOa6bWInPdNrESakZ92Y/Oh/wDiBmwDIamdu4jjH4yMR/6Qp/vDNi6QfaZn/wCY8fiqgKfxGLi5nLKvIJB45XufxA9srotM6IDpGQx9xHISY6+EbLZRb9qYAcBRlqigCgAB8BwMit05NxdSyMe5RiASe5K/UJ+8i8kGSDEzxf4jl0upVxpnkqILMbDRorMxGxwvpZiDu3AWETji8rNRO+pinZdNMItSitG5icneg22fKDn7MdEgXtOP2nik+jyMJZFknldF4j+qCYw31P8AhoXA+8D3yfptOsaKiClQBVHJoAUBz8BlnffX4Z6BH7c/zOmNS2lVVHOR0fjIvTdaJoknEgZXG5Qooc8URdlgbFE9x2BxZ8V6NUQ6ggCaIeg/tWQqxyVW5SSBwbFmiOQd+p8QaTp5lhkkZJGdpQuyQ2JG3WporVlhwfsnF7V9XXqBj2I4gjfeWfjey2ECjcTtBYsSe/GdZMWLj1m9XW1APUTzR/SkvbKsIY2VgjijH8EJb5ls168aoK8i6ubcoLD9bJVgX9XcVrjtVZOeXk/d3P8ALIPVNZ+rdQOWUqq/aZiCFCj3JNcC81GmoD8IjDpqVU+6J0KQTxwDUI6zw+WJSsgEc23ZvJDKNjNXZSiD94ZYobAI98SureNfN0nk6FQF40xLgtLyoUKkQBIJ9QBci9jUrHGjp7zqTDqoxHOiq3pNo6ngMtduQQV+yR8CpPntjAZInH1lCqA6DjzlV1PqZmXZDGskL8NI5IVhze0DkrxySVuxtPJZdEUKR88b2oUBZ4VQQgB4Ukbq57m9x9Rnz+FtOxJK2CSdpCstk2aDqffNcvhLTlSgMiIeCsbCJSOeCIwtjk8ZVtxG3PEQtiKOJn4TlJidaGxJWWNlIKlSd1LX7DM0fw9GXmVnRehxaVSsXmUaFPI7gV2oE0PwAyzwMQ5BJIhjf0RyYEJ+8fkSB/DFzp3T2lPHC+7e34fE43QxBVCjsBQzRQpzmaNOpzmZ4YYZqmuaNTo0k+uoP3+/598V9T4FiBuBni7+mOaWEcmz/VMo5P3Y34ZUqDKlAZzrU9EaM08usH/1uqo/I+dhpdFHGWKKAWrc3JZq7bmPJqz3Puc6FNCrCmAI+Bxd6t0bYC8dlfce4/mMz2VsPPImW2pgM5yIpeJtDBLA/wBIsRoC+9SwZKUjeNvNgEmufkcT9L4W0hPm9T1cxeM7THOxC8dth+0rAWApPeiLsY5+JYS+j1Kju0MgHzKNWRfEqLLpArqGErQofu8ySNNyn2Zd24H4gYpScYzDT3eGesxZ8EdWiXVTRxLs0+okYwKAAFKD4DtuQA/cQBj1q5VUF2F+Wpevfse33kAj8cV+k+DnimR3mRkQ2Ase1jV7AfVQA70B7fecYnTezg8AOi/MIFl/iSRkHmLsbc26Y6gmHTSMKDrG8hI7b6Z2Py3Wc2/o76I3RunaibVS+bYOodI+doCdlLVudgBd0LofeZLKCCDyDwRlP0nUSFZOm6xlMZjEUTElXmSip9V0zhAt1TA7uKpjo0uCSPOWqs25mXg/9LEXU9YdFLpljilRgm9vM3kc7XG3aAUDH7itWbyP+kLrLw9U6boooo44FAKuq0drb42jWjtEdKh213VD7DK/o/TeldI1pucjUMvoEtt5atd0VWlJHu3NfPll1Ot+lyRstNBES6vXEjlSoKH3RVLc9iWWvq5otAVCSY1rgR1xKwda1En/ALPpH2/8TUMIV+YWmkI/sjNq6DVSf12q2D9jTIF/AvJuY/MbcucM52fSZd3pKzSdB08bbxGGk7+bITJJdVe9yW7cd8s8MMgnMgnMMMM06mRlFqm/4gEA9j8fvofjftWEibsgPrSzsiEJtYoZGUv+s8tJVRI1YO52MXJHACN99TImJAJFH4XZHwv7/wDuz3yt13SmMjTRSCORkVLMasPT5nIP1lbbI62D7jg1WEbTs3/edTfptSnmJDG6SJHAmx0cNdkq26uBe1COTfP4zshaXSsJGkYqC32UB2gnaWPPPLAmva+575NwltS4ewlepzn9IWhjfXaYugYeURz2NSqOfjW/t9+bFUAAAUBwAOwyx/SHpj/s0o+yzxn+2odT/fjUf2srIpAyhh2IvO7oCDTO19nEGmbvDHQV1Ek00zPtR/JSNWZRQCSMzFSCSxYcWOBzfs3L0PTCN4hBGI3+uoQDd959yfv74u+DtQV1M8JPEiLMg+9f1cn415X/AHeOWcvVlvFIJ85ydYz+MwJ85R9J8Prp9WNUoSUr9US7vMB27f6xWpuLoujN+9wMtt0sspn1DKXI2oiXsiTglVJ5YlgCzkC6Xgbc3YYk2MRiJa52GCYYZt02nZztQWf8PnjBoegqtGT1H4fZ/wBf++MErZupCVs/UoNNpHk+opP3+359svND0ACjIdx/ZHb8fjl0qgCgKHwGe5pWlR3zNSUKO+Z4qgCgKHwGe4YY6PhhhhhCGGGGEIZC6rqlSNt3cggL7m+PyyN1zqRjpV+sRd/AfL88WpJCxtiSfie+Ist28CZ7btvujuYMoIo9jwcXEVn0GlB5dX0of5pPCH/Iq35YyZQ6Q7RrIu3lyGVflIBPf/meYP7OZlmRZfZqhSix+LX/AAC//rm054MrKz3NWogR1Kuqup7qwDA/geM24YQlZPood4B0yN2O/wApSB7cUpNgheOODd8GrPDDAnMkmGGGGEiYSyBRZNf6Anj4mgTQ+GatNq1e6IuyKvmgWAP47Sc2yRhhRFj4HPFhUGwoB+IHz/mfzOEmbMMMMJEMMMMIQwwwwhIXWOmrqImhcsA1HctBlKsGUiweQQM5/wCHPBWr1Ek8U2t8pYH2lY1HmMG9SuKoKjDsbPIYUKzpuVXVIGjb6ZCB58aEFfaaMeoxmuQbFqw7NXcEgsS11BVTjM16W/w2w3RkfSdGi6dIFG5kmpfPk9T+YONjvXCvwVHbcGHdhd7kVNYOowbFQx6edPU8w9ZRhz5aA3fceY1KDtI35q6VpVgDacEny2YruJJ8t3do+W5IA9N/FCO4xAuDNtJ96N1tSg71k/DDIs8UhJ2uACDXHIJFD27A8/ifgMvMEdfD8QEIPu1kn8SMssW/DfUdqiJ+L7G7AJ9r/wA8ZM3VEFRidCogqMQwwwxkZDDDDCEMMMMIQzCVLFWR947j3/7HbM8MIRW670baROGJPZhzQuz6RfbezHm63cZV49ugIIIsHgjFLqvTjE1jlD2P+R+/Mt6HO6ZNRWc7hIOQdTGBKp28Sjynb34DMl/dzIPm65OzCaPcCPyPwINg/gQD+GZxMwkTohbyIg53Oq7Hb4sn6tj+LKTk7I2mBDuD9qn+4WNpAPvyt/28k4GB7hhhmvUSbVY0TQ7Dkn5YSJswyCuuPAMUnsL28WQP4cnk8cfHjJ2EmGGGXHT+h71Ds1A80O9fPJVSxwJKoWOBKfDGhegRD9o/M/yGbP6Eh/ZP95v543wGjfZ3inhjcejQ/sf+pv55j/QkP7J/vN/PD2dpPszRTwxpboMX7w/H+eap+gJtOy93sGPB+6wOL7XzXwPbDwGkezvFvDL1PDvpNvTWfgRVmvYdxXHt2s1Zo2FEjFuhXuLetk7nmGGadQszWmnjWSXYzhWbaCFKA0a5b1CgaBruMgAk4EqoJOBEnrviafQaiaDTeVGshE9FAS7MoVrs/VJTmgDdm+cu/EHiKNI9FrCQC620K/1hjljDttB9kdU5Ne/Nmim63xBIzOgBMpLI7OCHYA8I0IcxUo3qY2D0bYEE0I2l8NTBQzp9HhFAzaj9VGPhy3LH4BbJ+GKegeIGXk+fH+Z6/T/ZyWadfaCKwByc8t6ceX1xOtI1gEe/OZZT+FYCkGze7xqdsLSR+W5jVVUeg8hdwbbu527by4xpGDieRddrEZzPMuuj9YKkJIbXsGPcfP7v8Mps36PRtKaUfM+w+eSjEHiSjMD7sdsMxjWgB8BWZZ0J0oYYYYQhhhhhCGGGGEIZjIgYEEAg9wcywwhFbqOgiV9qSAN3KNZq+3IBoewvuffIcmhkAso1d7Asfwx0rPcS1CnqIbTqeuIg3hj6Rms6ZP2F/IYv2f4xfs3xiNhjz9GT9hf7ow+jJ+wv90Yezn1h7MfWI15kqk9hfyx6WMDsAPkMyyfZ/jD2b4xKj0Mh7Rt+RH+OT9H0ab3byx7+rn8h/PGbDLChRLrp1ExRaAHevc98ywwx80QwwwwhDMJpNqlj2AJ478c5nhhCJ2v6k8vc0vso7fj8ch43ajo8TG9tH901/Dtmn+gIv3vz/wBMyNS5MxtQ5OSYr5p1OnDiizr+9G7xuOQeGQhh2Hv7Y3f0BF+9+f8Aph/QEX735/6ZAocSBQ4iY2iJ/wB/qufhqpgfzD3mqHosKushVnkX6skrvK6/8pkZiPwrHj+gIv3vz/0zanRoR9i/mT/PLeFYezLeFaez+8Ucl6fpsr9kNfE8D+ON0WnRfqqo+QAzbkjT+pkjTeplHpPDwHMjX9y8D8+/+GXMUQUBVAAHsMzwx6oF6j1RV6hhhhlpeGGGGEJ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1038"/>
            <a:ext cx="6667500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40" name="AutoShape 4" descr="data:image/jpeg;base64,/9j/4AAQSkZJRgABAQAAAQABAAD/2wCEAAkGBxQTEhQTExQWFhQXGR4YGBUXGBsbFxofHBoYGBsgGiAdHiogIRslHRwaITEiJSktLi8uFx8zODMsNygtLi4BCgoKDg0OGxAQGzckHyYsLzQvMCwsLDQvNDQsLywuLCwsLywsLDAsLCwvLCw0LDQsLCwsNCwsLCwsLCwsLC8wLP/AABEIAK8BHwMBIgACEQEDEQH/xAAcAAACAgMBAQAAAAAAAAAAAAAABgQFAgMHAQj/xABIEAACAgEDAgQCBgYHBgMJAAABAgMRAAQSIQUxBhMiQVFxFDJCYYGRByNSYqHRFTOCkrHB4SRDU3Jz8BaTojRUY3SEo7LC1P/EABoBAAIDAQEAAAAAAAAAAAAAAAADAQIEBQb/xAAyEQACAgEEAAMFBwQDAAAAAAABAgADEQQSITETQVEUImFx8AUjMoGRobEzQsHRBuHx/9oADAMBAAIRAxEAPwDuOGGGEIYYZzr9OnWG0/ThsmlikkkCqYx9b0sWVmsbVrmxzaj2vCEk9V/S502DzAZHdo5fKZEUbrqT1LuI3JaEbluiy/EHPND+lzpsqQkSMJJZFiEJX1qSUBL2doQbgd10aarIIz5hfRSAISjU9lDR9Vd6+OWMnh3VR2/lMAltuscbeb7/AHXlS6jsywRj0J9lZp1WqSNS0jqiiyWYgDgWeT93OUngDR6iLQQLq5Hk1BUvIZCS4LkvtJJP1Qdv4dhih+laESaqBHVaELmJiLN+ZH5ljsNtQke/qb4ZFj7FLS1VfiMFjZ0DxjDqWdSUi9eyIO4DyAqpB2sAQfUBt5+svuaxkz580UksOoiKFSQWdTKrP6tzNbGwiKhNrZPLAgbgDneumSloYmLK5ZFJdRSsSoO5R7A9x88XRbvWXvq8NsSTmjXa2OFDJNIkca1byMFUWQBZYgCyQPxzfnzp+k7qOv1fU5tJBJIFRRcCzUgFcl62pdMLFtV1ZN44kAZMSATwJ3bW+JdJCVEuphTcu8FpFA23Qa7qieB8TdXWTOn65JkEkdlDe0lWWwDVgMAdp9j2I5Fgg58sj9GOtq/1P/mf6Z0H9CPRJtPqtQkqxsVCN5oj8ytyvarKCChIKnkMCAex70W1GOFMs1bqMkTt2GGGMlIYYYYQhhhhhCGGGGEIYYYYQhhhhhCGGGGEIZi7gCyQB8TwMyxD8WRzaiWdFbnTqPIjpADJJGalYuD6RuZQKr0yXuuhR3CjJlkXccR8wzm3gUamPXNAWpBEHli+x9SNEaMAkRlpBIdo4Iu+VF9JyVbcMyGGDiGGGGWkQwwwwhDDDDCEMV/0l9Mh1HT5o9QzqnpIKVu37gEHIPBYgfj7Y0ZE6r06PURNDKLRqv2IKkMpB9iGAIPxAyDnHEkYzzPnrwv02X6LHqA+4IrgxvMI9oj3BgsYHragSC3Ha2U9rSbRwzxiSUArHInpvZqCDIgYRbtpDkdhY+yfcXZ6ro23UaiBpIUEb2v0klEYF9629MAVQpVj1HtVGl7r8h0yuqyCadmVY2jO5Q92lExoCAfV2IPxPNcsq3iZx5+vxnUDDwyueMenwnaOq+MtHpqR5gZdiskKndM4b6tA+5+LEUOSQOcR9EknU9cPOBK0WcKxUQw2dqKy0dzMACbBb1kUEACXrNCfogB/9oAWXeTuYzAXuLGySSCL+BrOz/o+6MINKshcSS6gLLI4+ryoKqn/AMNQaHxsnuc6FlZZhn8M59VqqpI/FJGm8GaJF2+QrjniVnm7/HzWa8vUQAAAAACgBwAPuzLDGAAdRZJPcM5J470EEvUUEensRpKJ2FpE8jeVMqy+UGd+OSNjAl1HPNdbxP8AGPRo4o5tYr7HVhM4Zwsb0qxsp3UAzIAFsgbwp+OUtDFfdl6yob3pSoV2UFFAVsA4ArtVXVe1XXt7ZN/R3GIJtRAkSJDK3nRslqOEiRhsKKVur+ZIr3NF9L077NQjR3yvmNVoACSGUspDD6pB5F/dWWXh7r8MTTTiKWVm2qmxEBKjglWkZeCeauqQHm852mOxsngfH+Js1bLs5M6Rhid/4/X/ANy1f56X/wDoy96D16LViQx7gY22OrABlbar+xIPDDkGu+dJbEbhTmc4MD1LTDDDLyYYYYYQhhhhhCGGGGEIZQeKvF+l0K3PPHG5+qjbmJ9+VjDOF9t20gX79jf5yX9MXg4amWDUSTMmnQnznJYiNDVkWdi+ry1ACliZGY2E4gnAzAcxe6/+nWRgn0WLY21w4Yhl3WvlshoEgU1hlXuMaP0ffpcGv1Q08sSwlkG3kkFh39R/aJAVNvFH1MSBi34b/Rto0iGpffqR5d7GUxbmBfeQJSlKV2gbqHpLXyKrugdH0/T+qaSbbOsOx+HKtKJFO0kmElAlOlksFotfHBWtyscCMapgMmfRGL/iVI/N01qPN3NtYGmCBCX5HJTd5dqeCSvHAy9eZQpcsAoG4sTQAq7J+Fe+KC9X0+s1RfTyJKIIgm9Da3MwdhY4JqKO/hdd7wvOKzCoZcS68M9NjhjYooDSO7uw+sx3tW49zS0B9wy4yu8OS79LA9Eb41ej3G4bufzyxy68ASjdmGGGGWkQwwwwhDDDDCEMhdZ6kmmgkneyqC6FbmPZVWyBuZiFAvuRk3Od/pN6iHlh0w5CDz5OexNpED8f941exVD8MBIJwIh+M5pdfqIpJgE+z+oBDKoDsY2f6z2xTbYAsNQDMAY3TtGVjVYl3/7WRAu9bJdDFW52A+uzj1H+OE3UwJwu9SNr3GCCxPpI479g3H35OeNoxpogQJN7TMwNlWG5yy38JnUi8waz+tUqnkt18B2Zt0hJptLDgL38+hHPw7+jpmqTXkf/AC6NYNf8V6Fjt6FAHBsuDWdFijCqFUBVUABQKAA4AAHYAZWeF+sjVQCSgrglJFB+qw/yIKsPuYZo6j1tkYoqUR7t/Ifzza7heTMDMqDJl7hiJ1XxKYwGkl27mCKq8FmJoKoHJJOVGr8TBm8uCTzpzYFFmjWq3M7rwFW+12TS9ziTePSUW0ucKpMYPEvjJ45ZNLpYt08e3fJLxCm4bhwDvc7eaAC/vcEYq6mWV6fVah5mB3BfqRA+22NaU17F9zDveKfiLpM6a2GTSSyT6sj9crk7Stn1Ob2oh5AT22iu2NWh0M86k6hfIHIEaMGk+Fl6oXzQAvkGweMy3vZZjafdMNRuRtpMpfEPQIZS0rwpIdvG4utkA1bhwqV3thsN8lK3NcQuI0Ys6kb3p9wp/W3IN87vrX73eQOkO0KajTkFpNMWAPG6RWBeNieBuYcE/EHLXo+gRoo3ceY5Tl23c7lpqUn0qw+zQ79hmZ2O3Y3kf/I2iltQNmcASDN1uFDUksaXwN7qvz7nPPCjxugnjk26iV5HWWKt6AuQoY0RQVUG1wVJUCjkHpPhzp6O7w6WWcI5jLrHJqEVwFYqAobkWOSvckX7Y0w6l29Mek1bULr6O8Q+QMwRb+RywqZfwA/PE16bTpUSWYHyjb4V648zSwzBfNiCtuQEK6SbwjUSdrbkdSLP1QR9agw4qeCemSq8+omjaFpBHGsbMjEJHvYMdhIBLyvxZ4UdrrGvOtXu2Dd3EWbdx29QwxS6j1GUuwLFQCRtHH+pyvbnk84o6gDoTG2pAPAj7eGINYVke0fCV9p+EfsM50nVQK5kQE0GZJEQniqZgF5sVzz7Xk46+RRfmMAPcsaH8cn2gekubyv4lxHfKzxMgOlm3CwF3Ec/Z9V8cmquvuxK1Hj6KJGc6pWVOGKDza5Ao7Aa5IHPxyFpf0iaucboUgSI8o8iu7utkXtDqF7HizjqybTtAlvHUDceBLqJhGRDTOjLuEi+Wd3AX6kdNZ4Nom2yTxlL4o6msIUlSu15CUVz5kyR6MsFVwpK+oxqWQmgpNnIGl1uoivbNvskhXARU3Gzs8nYwW/skkcDt3xY6mJNuomnlEksaSeQmwBY1KWdork25t+b8kAm2rFPpLKjlhn+I8a6uwYU+UvupdZ1Otcw6rbFAqo66aIko6m9vmueX2lSCtBexIOQug+GmbqUJ0s/kMY3SVq3WoUBAoPBcpurdxen3EE3ejreqCaiBDS3GQzuSqRgvENzkAkKD8B86FkdT8J+DYdO4naXz5wDTD0xrYIO1QSTwSLcsRZqrOW0ty36NGYe8c/yRK6mlqdYwU+6MfwDGuGIIqqopVAAHwAFDM8MMbJhhhhhCGGGGEIYYYYQhnCPFOtebVzTh6hkkCfcEWogynuCxXduugHHF2c7vnH9T4IaI/R/pW6FVCcRAS1VbSxcrdcWE9/Y4jUFwBtOIyt6Uybfyiz1OVQUi2iiQAt7aobrU8bSACQwNArXFgjLp2qLF5HbcSQqMRttAoKmjVGy1/E/dQy48SdFhg0jlRf6yEW53bV+kRWBfZe5Px9+wpdXWICPWlngWw5J+HN38sVpKADv8xx/uTfrvHUhRgZjH0rrj6KUaheUrbOnsUskP84yS33qXHuKZ+vaqZ45JIipmrcgItTXO3uOCBV373nKNR1ZZAakjWEcsCwV5AD6kVSRtBFi2ontwDedP/pKNoPOiIeMgbdlc7qVRzQBsgUar3xup8pzrc8Cc52CWy++bdb7Qjuq723sVUAlQzAHn9kfDMdZp4t36yMWtIQ6H9X3I3BhSe9XV8VfGPngmFoo5Y5nMeyZVoceZYSNNrd2UurUFo+k37jGDxAZFiZoGCygM+0puEgCkbWrkDlaaxR23Y9J52wkjJOTPR+KqAhQMCce6Xo9LDrElZCQaFLuAjL2FkBWgAKb5AFh9XnovhvXeakhDF0WQojH6xUIh9R9yGLLff082QTlfH4U00dt5jLBtKtH5g8s8FT6j6gAC4oMALNVlvp+oRUqwq0i1S+TGzR0O1Oo8sD+1jgD5nM4uqvXUDFac/KV+uirW7vZ9PR+cchr+EhyD5YryFlBiVqMYUEg/W8ssDQWj9UjdXvxl4eivNKZ5RLEEXZHEhjLuCQ7l+SKJCgKCDw1nnim1+mmjjeaVZlWNWYRq8C6eFRZGyFGJeQL3s8ktRrFMmWJBlqqLUTdnHH1mWPh/q6aHUbiAuncBJQvCx19RwBwFUlg3H1WsmkrOrjPm9fFMmslWDQQW7HbvkACLZoFqPbv3/I9s6R4L8QaiOD6HLsM2kCxMaPKhfQ3fngFb+MbZt0/iJV94OIlX2L706Rhiv8A+IJfgn5H+ea5OuTH3A+Q/neM8dYe0JJ/iXTpQfs/av2h8vu+OK503IO41ZNfO7HyvaeOfT3o1kqWVmNsST8SbzHMztuORMrvubIhkDWzAlomWTay1uRCxbcGBANbFIA7ua5HBvJ+V/WOpeQqEIXZ32KoIH2Xc8n91G/GsWSAMmFQJcADJ9JJ/wDEUAjYagLGLMYhchpJPskCNQd12OF3WDkKLRClrTRHbyp1Mrzuv94Gmr9lz785SSde1bs22NYVBpVdPMYivrblkCg81t+fJvIWsn1cbifz322FaM0yruO0HaFA2gkEjg0GO7jnP7VQrbQ319fOdw6fWuobaBj17/6jZ1OHUaiF4HbTiN1KMBE5NEV6f1oAI7g89u2J+l0T6RvoypNLs9MbCNmBjsyKSR6A2+SRTZHCL92OHReo+dGSwCyIdkijkBqB4/dIIYfceeQcsM20XGshlnGvexiUt8og6yHWrG0zRLFHH62DSAuUU29KgIvbZ5bB0LyrDz33vZ+wrA/D7Rpee43EdsZ/E+pKwmNADJN+qQHsNwO5m/dVNzfeQB3OJDaoxE6PSkvOaM+pYWEJHc/Fq4VbocD2OMu+0L7FNFYy7dfAeZP+Jp0OkryNRbwin9T5AQCjU6zVuwuKOP6OB7MfrSD53x+Ixz8HawyaZQxuSImFz7koaU/Nk2t/axWj04iRY0vat8k+piTZZrokk8/jlr4JYifVJ7MIpR9xIeNvz8sHNd+jFGkRB/bMd2pOouew+fMd49dIvaRvzJH5HjLTSeIT2kW/3l7/AIjF2fVIn1mA4uverAuvhZHPtmxHBAI7HOersvUFsZejHyGUOoZTYPY5nlZ4f05SL1faO6vgOB/lf45Z5tUkjJm9SSATDDDDLS0MMMMIQxU8QabbLu9n5/HsR/h+eMuqiLClbaf8eCKPv7+1HjKnrWkAj3O7M/AF9ieLodv2j9112AGKtXKxVy5Scy8ca6jDDW4X5rqK9QUhIk54tpWWv+mcl6DwPGiGTWPXHqjgHlxpx9pl9bUbtiwWudoyu6hozMZdSykwyP5cbg+0DFO4Nq3miRgeD2Iyw0/i+XTxltQPPjQEmRaWWgPdeEc/eCnyyGqtFQ8P8/WV0rUq2LO/LPU5P0ia4Us88j+JySE7+WzRk1bRkqTXqF13/G8f+s+EoZmOo0kTkbis+mBMbI1B9yrYANMLXsQwK++5EXSvF6JFZXH1lYEEHv2PNfD7swWDb76ns9f7nvvs7V16xBp3XICjk4weMcfXE6x4E6uZNKisHmmSwx9O8BtsiWWZeCjqRXHB+GVvj7rumMUsSyebKylNg2lI9w2NbUQGXvtBvcBdDEXQwS6qbTw7kVlRolfbz5Y3yU5B5rhR24r4klo0v6Ox/vdQxA9o4wn4Wxf/AAGTjnInDvbT6Wwrqjg97VHl5c9D+cekh/o6LiOQx6RZH81vLnmoRRrQsJ3cnfutUAF92GPTRTuP1uofkUVhAiT8CLlH4SZ7oNFHBGsUY2ovYE33JJJJ7ksT+JyVlzPOajWvY7FeASevjF46WXz308WpmSEQ+e4ZjI1gttCu5MgVjHTDdzu4qzlL1rTB5JdXPHDIyRUiiIBBs3PbFmZixPF+wy76i8kWsXyihOqhaJg4PpEX6wbSDxe8g2D2yl8UNPFCQ3k1IDGFG5iSVPuSoUfeb+R7Zv09umQDd+L85YLe9eQfd8+ZI6ROWRfQEIsMi0ArKSrAfJgRl9rpKn0upH+/DQS9uXUFlY/lx98zZzDwp4hTTI8erlIdXPcMxIYBu4Bv1WefjjJpvE30wJp4YmMC6mF21LHbtYMp2qp5O7aouxVduc13WI9HJ8vr94gVtkjHEd9Tq1St189qH3gH8rsjvQPesNHOXBJUrRI5FWO4rn4UPmDkjDOJEQwzXDOri0ZWHxUgj+GbMJEMXfFuq8owyUSE8x9o99qAgfP2/HGLKzrnS/PEPNeXMknzC2GX5EE5R0DqVPnH6a3wrVf0mHgxFnhAnQealh90pMu4O6NvQGkW1O0AkEZE8bdKUQ6oqNMlQSOBGPL1AAjY+qiRIpYdiFruDa82el13lhyApaOV1kDOiFFkPmqwLD6pG2xdek+4NZ+IdGsyGLax+kb0SUk7FZtNMm9Ev1egkFgKpj6rFZC1KrHaOPlO6trPWpJ5+frEnQ6d2eZmmk2OysI0LRgCiisSKYg7Gqm29+LGS9NrhAZRqZNUdOq+ZGIzd9y6PJ/WCiLBLhaYi+AMk9L6S408M0TpI7QoHVqVJFC2tFR6GBLNuprLtfttrvEkOp2QhQmnSSRQZGYSsCPUooDZtZhXJ57HvRzrVqRqAqcrwO+B1+/5QOq0VlJL/iyT1ye5n4v6XGs2ml8va00J3xyOZJEYFXAJZjx6pBxxaZRPoEF7LiJ7tGdhv2uuCO/DAjLDxNE58uaSSSVoiSXY87WUo1AUo7qxoDhfc5WdWd4FDTrIik7QWjYAnvXbv3/I56mlBSoSwjMy0303KfT0Mi6g6xANk0b/APOgVvu7Cv8ADGv9GKSt9JmmI37lhoAbQEG/iv8AqYqrqWkFxqx9g7gqn5H1H8B+OT/DnU20T7iWeNj+uWuWJPDqP2gTW0dxQ5IXKapGes7TFX6VNhNY5nUWhUncQCfj+Y/zOXHh/poc7iPQlUK4J+HyH+eVeMPhrVDaYz9a7H3jj+OcmoAtzOfSAXGZeYYYZunQhhhhhCGGeE4t9U60WtY+F/a9z8vgP45R3CjmUewIOZbdQ6qkdi9z/sj/AD+GK+r1TSNuc38B7D5Zoz3Mj2FpistLznnUV1Q1WqbS6p9O3mANGoBhceVGQWXszENZJB717DNMMOs1cgg1A0ZAj9bIGjZ1aWLc5VAFZwFKjgD9Yb75L1qudRqWRqJlrkBl9McacrYI7DseQAeCcneEkb6VKZChdYlClVK2Gdiasni1F8/DjGYvQbv7Zua3TmjA/GAJfnrCaN5nlG2J2jbcEdiWbbE7EqD2VU9NDhbs3QQfGPXY9XMsiLQVAu88FvtVVDhSWAJ732Hu0fpHU/QJGDEBWRmAF7hvUUfcCyGsfs/CxnLllWrsV8bFZkdeMz0P/GtjjxGPKdfp3LboupMepgkG409FUNM270hfvUttvgmrrnOvafwlrJ1Bn1Hk+/lwgqOfZmvzDX7StGf3RiL+jHwy2pmj1cgA0kLb97f710+qF9yqMNxbt6a55rrnWPGOk01CaeNGPZWYbv7otj+AzbpqsJlh+sx/btlF2rLpzwAcevw/LE5ZofCun1Ov1MWoQyJEqKBvkXcfMnFsQ25j6RW5iRfc5d9Q6RJoIZJNNIZI1HGn1DMaPCqIpO45IG1gbscr3ym6UjanWauVJNRFEwUqyK0W4+ZMwNugY0GBocHdTA9su9Z50sbQefHM8bxOwePaSUkSZVdk9K7go7JdG6yuo/rHB44nJS6nwtjjmQvFrz6UBdZBvTduj1cO9I0IVSCa8xo2tmWyaYKfYkYkvqpp5XmlJMaREA36XG0kchVVrJJJCgfVHtnUOteJdSumdBp5CzAx3GwdRusMw2/rDQsjjuVuhec41mqUqkEQG9iqLF2ZRxQK9wL2r29/uOKvCggJzmZi5C7V6PfpKvw/4Zjk1avqjH5MgYIhkKuxQmJe1dyjUL9W01dGun6rSKg08aBY4xKvpCgA0GZQvsOQD2NgH43k/wAK6FE1JhAtI9NGroQCJN0knllgQbopKfuL/ecz8V9D0cc2mih00ETOzTP5UKIxWEowtgoIXzWiNCr2/CxlmpLAOTwPKba9QBQy47B5m3KLxdPtiT9a0QLgWiq7muR6G5kQEAsi0xW/awb3MJIg1WAa7fd8sUDicxGCsCZV6bo0hiEsJRZkSo9pLxuvfy/UQ3l99qvzExIDFbB39G1LNDvkJHqcAuuxtoYqpdeytQ7e3F0bz0/SICW05EiGyYJnYC+OY3pivv6SCvatvNx5NDK7+aYtAkjVvb6MZZCQK/rC6E/AWvthz5zfc9Fqg5wflJKdXgZiqSo7jukZ8xx81Sz/AAyk694uEMsWnSKQTTOixtNEyRU0gRibKvwL9u9e2Wmu1GqiCFdQipe1v9ntVvsxCuPSCACbAAYk8CxTeLugavVRo7TQvLpyZYtkDIzMBewkzlQGIX29hl0xuG7qJVNOOSxP5Sz1/T9VIVKtDE4I/WL5hNA7tpHpsfDkEE2CDzkkI5P+1ukp3fq40QiNQRtvazMS55BJJ44HvdTq+rT/AKtfo7qzsdgkkjQ0qlyzFC5AAFdu5A7nFfqWv1zai9yJDHPEkgRjvO4xHliNxB3gcVYvjOh9wgDfHH5mdapagv3YyIy+ZHoNZsC7INQoKKg9IkXghUHAv0iwPU0qj2GWcXTll0zaeZSN9sygi0Lu0igEEjclrRHHAPbMPFnR2mWOSL+vhkR47NL/AFkZYNwfTSg9vs/hkKHrytCFi9Ez7hIJHpon9O/duBJbn00CCAKpRmbUVlW3eUwa6kizKjuUsMxO7Sz1JKCyennzAp2ksPsEqVJB4pwQTdC46bpmcSaTVuZQ6742JG4bdqtRAHqVtrhu/r9tuak6iUQ7iWtmKKNxHFgH9pmNk8Bm9RFvtvJ3SunM8izTJRX1JZIYGmHC/ZXaasncb5C0Bi7tU9pA8h5zKakrBI+vlF7qXR5tOfUrTJ9mSNCz/J0UEhvvA2n93tlH4L6c/U9aCyVo4W3yKa9RF7Fb4kkcr2Av8evZXSdJAfzYXaCUm2aOtr/9VCNr/M+r4EYxtZYybD+sdVrTwLOodTgk0YEvmPNBYVkYKZUBIVTGVUFwOxDWxHNkijO0uoDKskbWDyrD/vg/4YsdU1k5mC6sir/UlF2wk+ofEkS7T2Y+52++atBI2nkLKHeOQjfGDdH9tB2vn1VVgXyQAbroyaPEzk/4/wBzNqLa2txWMCdO0PiAcCUf2h/mP5ZdwyqwtSCPiM59otUssaSobR1DKSK4YWOPlkmKVlNqSD8RiVvI4MsmoYcNHvDKLp/XrpZeP3h2/Ef55e5pVww4mtHDDIlV4kY+Tx2LAH5cn/GsV8epYgwKsLB7jFvX9DdSSnqX4faH8/wxFyEnIme+tidwlThgVo0eD8DiRrutajUJX0aQaaUX/VyhpYmHs5WgGHcqDweDfOKqpaw4WJqpaw4WU+s6jIk0mocbYJtQQHMbLGyioUZJD6T6VRyQT9o40+DtRHI2odCpIKJY91AZlI/dLM4BHco3wxYnkM7yGFG2EqGCglm2G184gszEGqDs1GNWG0kjL7wJA6SalWjeNSsTqGjKWSZlYiwNwpVF8jjOjqEIo/Sa79Oqpv6+u5aeKIg6xRMNyNIWdTRDLDFLqCCD3BMQH45a+F/0ZdNW5G0qOwchd7O60Aq8qzFTZBbkfayq65/X6UFgqsNStk0LbSzBfx75e9P8aafTxymV+7B1A+DRxlhZpRT7h3ymmrJpyB5xFTBcZMrevH+kHkhfcuiiZovLUlPOeNirlipB8pCNoUVbKzG6SpGi0McQ2xRpGvwRQo/gMq/C+vE/0qVK8p9TI8VEEUwVm7e/mFyf+b3GWPUyShRSVaT9WrDuNwNsL91UM39nMVpJcgxdjEtiRdPrjTTMSUkYJBHx6hyFNjm5D6vuQKePVkzp+k8tNt2xJZ2/aZjbH7hfAHsAB7ZojhDzA0NkA2oPg7KLP9lCFBH/ABHGe6RJtc8sWjkSNIm2S6lgH2vQJSNPtMARZYgC/tGwKhSxwJAUscCT88K3Rrt2PwxL/Sj9J6SmneLWTSvKzBhKsOyl2k0oj4u/YisjaCOLWxDUNo5JJ5P1ggm1DiJl3FC8e47dgYHjbY44ordmpK9yzUleTNvWvFIhn1sXmJE8kUMccokI2qplkdmKguGqRgAgLcCgSRcPwP1b9bIfNk1IKhECfSJQpss3qmRQpYAGh32We2QOp9Am89tsWm0wIFIquUPpHIcosZPe+xv2N2a+J5EsHUqaGwf7XACoFemMhwyLwPSpANC+wzorWHqCgib1qD1YB7nU/pspF+QUHxmkRR/9vzP45lFO7ch46+CK0lf2gQPzGLvg0BYpJdSUpX9MsrIzgUGNyWbXmwSx7nnihfr1lH/qVkm+BjX0G/g7lYz+DHOa6bWInPdNrESakZ92Y/Oh/wDiBmwDIamdu4jjH4yMR/6Qp/vDNi6QfaZn/wCY8fiqgKfxGLi5nLKvIJB45XufxA9srotM6IDpGQx9xHISY6+EbLZRb9qYAcBRlqigCgAB8BwMit05NxdSyMe5RiASe5K/UJ+8i8kGSDEzxf4jl0upVxpnkqILMbDRorMxGxwvpZiDu3AWETji8rNRO+pinZdNMItSitG5icneg22fKDn7MdEgXtOP2nik+jyMJZFknldF4j+qCYw31P8AhoXA+8D3yfptOsaKiClQBVHJoAUBz8BlnffX4Z6BH7c/zOmNS2lVVHOR0fjIvTdaJoknEgZXG5Qooc8URdlgbFE9x2BxZ8V6NUQ6ggCaIeg/tWQqxyVW5SSBwbFmiOQd+p8QaTp5lhkkZJGdpQuyQ2JG3WporVlhwfsnF7V9XXqBj2I4gjfeWfjey2ECjcTtBYsSe/GdZMWLj1m9XW1APUTzR/SkvbKsIY2VgjijH8EJb5ls168aoK8i6ubcoLD9bJVgX9XcVrjtVZOeXk/d3P8ALIPVNZ+rdQOWUqq/aZiCFCj3JNcC81GmoD8IjDpqVU+6J0KQTxwDUI6zw+WJSsgEc23ZvJDKNjNXZSiD94ZYobAI98SureNfN0nk6FQF40xLgtLyoUKkQBIJ9QBci9jUrHGjp7zqTDqoxHOiq3pNo6ngMtduQQV+yR8CpPntjAZInH1lCqA6DjzlV1PqZmXZDGskL8NI5IVhze0DkrxySVuxtPJZdEUKR88b2oUBZ4VQQgB4Ukbq57m9x9Rnz+FtOxJK2CSdpCstk2aDqffNcvhLTlSgMiIeCsbCJSOeCIwtjk8ZVtxG3PEQtiKOJn4TlJidaGxJWWNlIKlSd1LX7DM0fw9GXmVnRehxaVSsXmUaFPI7gV2oE0PwAyzwMQ5BJIhjf0RyYEJ+8fkSB/DFzp3T2lPHC+7e34fE43QxBVCjsBQzRQpzmaNOpzmZ4YYZqmuaNTo0k+uoP3+/598V9T4FiBuBni7+mOaWEcmz/VMo5P3Y34ZUqDKlAZzrU9EaM08usH/1uqo/I+dhpdFHGWKKAWrc3JZq7bmPJqz3Puc6FNCrCmAI+Bxd6t0bYC8dlfce4/mMz2VsPPImW2pgM5yIpeJtDBLA/wBIsRoC+9SwZKUjeNvNgEmufkcT9L4W0hPm9T1cxeM7THOxC8dth+0rAWApPeiLsY5+JYS+j1Kju0MgHzKNWRfEqLLpArqGErQofu8ySNNyn2Zd24H4gYpScYzDT3eGesxZ8EdWiXVTRxLs0+okYwKAAFKD4DtuQA/cQBj1q5VUF2F+Wpevfse33kAj8cV+k+DnimR3mRkQ2Ase1jV7AfVQA70B7fecYnTezg8AOi/MIFl/iSRkHmLsbc26Y6gmHTSMKDrG8hI7b6Z2Py3Wc2/o76I3RunaibVS+bYOodI+doCdlLVudgBd0LofeZLKCCDyDwRlP0nUSFZOm6xlMZjEUTElXmSip9V0zhAt1TA7uKpjo0uCSPOWqs25mXg/9LEXU9YdFLpljilRgm9vM3kc7XG3aAUDH7itWbyP+kLrLw9U6boooo44FAKuq0drb42jWjtEdKh213VD7DK/o/TeldI1pucjUMvoEtt5atd0VWlJHu3NfPll1Ot+lyRstNBES6vXEjlSoKH3RVLc9iWWvq5otAVCSY1rgR1xKwda1En/ALPpH2/8TUMIV+YWmkI/sjNq6DVSf12q2D9jTIF/AvJuY/MbcucM52fSZd3pKzSdB08bbxGGk7+bITJJdVe9yW7cd8s8MMgnMgnMMMM06mRlFqm/4gEA9j8fvofjftWEibsgPrSzsiEJtYoZGUv+s8tJVRI1YO52MXJHACN99TImJAJFH4XZHwv7/wDuz3yt13SmMjTRSCORkVLMasPT5nIP1lbbI62D7jg1WEbTs3/edTfptSnmJDG6SJHAmx0cNdkq26uBe1COTfP4zshaXSsJGkYqC32UB2gnaWPPPLAmva+575NwltS4ewlepzn9IWhjfXaYugYeURz2NSqOfjW/t9+bFUAAAUBwAOwyx/SHpj/s0o+yzxn+2odT/fjUf2srIpAyhh2IvO7oCDTO19nEGmbvDHQV1Ek00zPtR/JSNWZRQCSMzFSCSxYcWOBzfs3L0PTCN4hBGI3+uoQDd959yfv74u+DtQV1M8JPEiLMg+9f1cn415X/AHeOWcvVlvFIJ85ydYz+MwJ85R9J8Prp9WNUoSUr9US7vMB27f6xWpuLoujN+9wMtt0sspn1DKXI2oiXsiTglVJ5YlgCzkC6Xgbc3YYk2MRiJa52GCYYZt02nZztQWf8PnjBoegqtGT1H4fZ/wBf++MErZupCVs/UoNNpHk+opP3+359svND0ACjIdx/ZHb8fjl0qgCgKHwGe5pWlR3zNSUKO+Z4qgCgKHwGe4YY6PhhhhhCGGGGEIZC6rqlSNt3cggL7m+PyyN1zqRjpV+sRd/AfL88WpJCxtiSfie+Ist28CZ7btvujuYMoIo9jwcXEVn0GlB5dX0of5pPCH/Iq35YyZQ6Q7RrIu3lyGVflIBPf/meYP7OZlmRZfZqhSix+LX/AAC//rm054MrKz3NWogR1Kuqup7qwDA/geM24YQlZPood4B0yN2O/wApSB7cUpNgheOODd8GrPDDAnMkmGGGGEiYSyBRZNf6Anj4mgTQ+GatNq1e6IuyKvmgWAP47Sc2yRhhRFj4HPFhUGwoB+IHz/mfzOEmbMMMMJEMMMMIQwwwwhIXWOmrqImhcsA1HctBlKsGUiweQQM5/wCHPBWr1Ek8U2t8pYH2lY1HmMG9SuKoKjDsbPIYUKzpuVXVIGjb6ZCB58aEFfaaMeoxmuQbFqw7NXcEgsS11BVTjM16W/w2w3RkfSdGi6dIFG5kmpfPk9T+YONjvXCvwVHbcGHdhd7kVNYOowbFQx6edPU8w9ZRhz5aA3fceY1KDtI35q6VpVgDacEny2YruJJ8t3do+W5IA9N/FCO4xAuDNtJ96N1tSg71k/DDIs8UhJ2uACDXHIJFD27A8/ifgMvMEdfD8QEIPu1kn8SMssW/DfUdqiJ+L7G7AJ9r/wA8ZM3VEFRidCogqMQwwwxkZDDDDCEMMMMIQzCVLFWR947j3/7HbM8MIRW670baROGJPZhzQuz6RfbezHm63cZV49ugIIIsHgjFLqvTjE1jlD2P+R+/Mt6HO6ZNRWc7hIOQdTGBKp28Sjynb34DMl/dzIPm65OzCaPcCPyPwINg/gQD+GZxMwkTohbyIg53Oq7Hb4sn6tj+LKTk7I2mBDuD9qn+4WNpAPvyt/28k4GB7hhhmvUSbVY0TQ7Dkn5YSJswyCuuPAMUnsL28WQP4cnk8cfHjJ2EmGGGXHT+h71Ds1A80O9fPJVSxwJKoWOBKfDGhegRD9o/M/yGbP6Eh/ZP95v543wGjfZ3inhjcejQ/sf+pv55j/QkP7J/vN/PD2dpPszRTwxpboMX7w/H+eap+gJtOy93sGPB+6wOL7XzXwPbDwGkezvFvDL1PDvpNvTWfgRVmvYdxXHt2s1Zo2FEjFuhXuLetk7nmGGadQszWmnjWSXYzhWbaCFKA0a5b1CgaBruMgAk4EqoJOBEnrviafQaiaDTeVGshE9FAS7MoVrs/VJTmgDdm+cu/EHiKNI9FrCQC620K/1hjljDttB9kdU5Ne/Nmim63xBIzOgBMpLI7OCHYA8I0IcxUo3qY2D0bYEE0I2l8NTBQzp9HhFAzaj9VGPhy3LH4BbJ+GKegeIGXk+fH+Z6/T/ZyWadfaCKwByc8t6ceX1xOtI1gEe/OZZT+FYCkGze7xqdsLSR+W5jVVUeg8hdwbbu527by4xpGDieRddrEZzPMuuj9YKkJIbXsGPcfP7v8Mps36PRtKaUfM+w+eSjEHiSjMD7sdsMxjWgB8BWZZ0J0oYYYYQhhhhhCGGGGEIZjIgYEEAg9wcywwhFbqOgiV9qSAN3KNZq+3IBoewvuffIcmhkAso1d7Asfwx0rPcS1CnqIbTqeuIg3hj6Rms6ZP2F/IYv2f4xfs3xiNhjz9GT9hf7ow+jJ+wv90Yezn1h7MfWI15kqk9hfyx6WMDsAPkMyyfZ/jD2b4xKj0Mh7Rt+RH+OT9H0ab3byx7+rn8h/PGbDLChRLrp1ExRaAHevc98ywwx80QwwwwhDMJpNqlj2AJ478c5nhhCJ2v6k8vc0vso7fj8ch43ajo8TG9tH901/Dtmn+gIv3vz/wBMyNS5MxtQ5OSYr5p1OnDiizr+9G7xuOQeGQhh2Hv7Y3f0BF+9+f8Aph/QEX735/6ZAocSBQ4iY2iJ/wB/qufhqpgfzD3mqHosKushVnkX6skrvK6/8pkZiPwrHj+gIv3vz/0zanRoR9i/mT/PLeFYezLeFaez+8Ucl6fpsr9kNfE8D+ON0WnRfqqo+QAzbkjT+pkjTeplHpPDwHMjX9y8D8+/+GXMUQUBVAAHsMzwx6oF6j1RV6hhhhlpeGGGGEJ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1038"/>
            <a:ext cx="6667500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342" name="Picture 6" descr="http://thumbs.dreamstime.com/z/sports-boys-10308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91000"/>
            <a:ext cx="762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Communicate with Students to See What They Learned on the Health and Wellness Field Day.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Address any questions they have.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Tell students how they can use this new information to make better decisions in their school and community. </a:t>
            </a:r>
          </a:p>
          <a:p>
            <a:pPr lvl="1"/>
            <a:endParaRPr lang="en-US" sz="2800" dirty="0"/>
          </a:p>
        </p:txBody>
      </p:sp>
      <p:pic>
        <p:nvPicPr>
          <p:cNvPr id="13314" name="Picture 2" descr="http://www.clker.com/cliparts/d/M/0/7/g/5/ask-questions-interstate-sign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019550"/>
            <a:ext cx="26289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50" dirty="0" smtClean="0"/>
              <a:t>Evansville, Indiana is the epicenter of obesity in America (Johanson, 2011). As you know, we are very close to Evansville, so obesity is a very prevalent health problem that affects our town</a:t>
            </a:r>
          </a:p>
          <a:p>
            <a:pPr>
              <a:buFont typeface="Wingdings" pitchFamily="2" charset="2"/>
              <a:buChar char="q"/>
            </a:pPr>
            <a:r>
              <a:rPr lang="en-US" sz="2450" dirty="0" smtClean="0"/>
              <a:t>Kentucky has one of the top 5 poverty rates in Kentucky at roughly 20 percent, forcing teens to take up jobs causing stress. (Honeycutt, 2013).</a:t>
            </a:r>
          </a:p>
          <a:p>
            <a:pPr>
              <a:buFont typeface="Wingdings" pitchFamily="2" charset="2"/>
              <a:buChar char="q"/>
            </a:pPr>
            <a:r>
              <a:rPr lang="en-US" sz="2450" dirty="0" smtClean="0"/>
              <a:t>In Kentucky, inpatient hospitalizations for cardiovascular-related diagnoses for 2004 totaled over </a:t>
            </a:r>
            <a:r>
              <a:rPr lang="en-US" sz="2450" b="1" dirty="0" smtClean="0"/>
              <a:t>$2,106,997,000. </a:t>
            </a:r>
            <a:r>
              <a:rPr lang="en-US" sz="2450" dirty="0" smtClean="0"/>
              <a:t>(Kentucky Medical Association, 2013).</a:t>
            </a:r>
          </a:p>
          <a:p>
            <a:pPr>
              <a:buFont typeface="Wingdings" pitchFamily="2" charset="2"/>
              <a:buChar char="q"/>
            </a:pPr>
            <a:r>
              <a:rPr lang="en-US" sz="2450" dirty="0" smtClean="0"/>
              <a:t>If a child doesn’t learn proper hygiene by the time that they are in middle school, they are in for a rough ride (Shore).</a:t>
            </a:r>
          </a:p>
          <a:p>
            <a:pPr>
              <a:buFont typeface="Wingdings" pitchFamily="2" charset="2"/>
              <a:buChar char="q"/>
            </a:pPr>
            <a:r>
              <a:rPr lang="en-US" sz="2450" dirty="0" smtClean="0"/>
              <a:t>Drug use in childhood can increase the risk of serious drug use in later in life, school drop-out, and violence (AACAP, 2013).</a:t>
            </a:r>
          </a:p>
          <a:p>
            <a:pPr lvl="0"/>
            <a:endParaRPr lang="en-US" sz="2200" dirty="0" smtClean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the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5 out of the 7 counties are over the national average of deaths due to heart disease. (GRAAD, 2010) This has led to 1 in 4 deaths in Kentucky being caused by heart disease. (CDC, 2009)</a:t>
            </a:r>
          </a:p>
          <a:p>
            <a:r>
              <a:rPr lang="en-US" dirty="0" smtClean="0"/>
              <a:t>In 2010, the national average for the U.S. for drug abuse is 13%. Kentucky's average is 17.9%. (Blanchard, 2013) </a:t>
            </a:r>
          </a:p>
          <a:p>
            <a:r>
              <a:rPr lang="en-US" dirty="0" smtClean="0"/>
              <a:t>1,800 out of 2,000 deaths of children are due to lack of sanitation, poor hygiene, and poor drinking water. (Global Burden of Disease, 2001)</a:t>
            </a:r>
          </a:p>
          <a:p>
            <a:r>
              <a:rPr lang="en-US" dirty="0" smtClean="0"/>
              <a:t> In 2011, the national rate for overweight and obese children was 31.3%. Kentucky’s average was 35.7%.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Teach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graders about these problems</a:t>
            </a:r>
          </a:p>
          <a:p>
            <a:r>
              <a:rPr lang="en-US" sz="2800" dirty="0" smtClean="0"/>
              <a:t>Prevent:</a:t>
            </a:r>
          </a:p>
          <a:p>
            <a:pPr lvl="1"/>
            <a:r>
              <a:rPr lang="en-US" sz="2500" dirty="0" smtClean="0"/>
              <a:t> Poor hygiene</a:t>
            </a:r>
          </a:p>
          <a:p>
            <a:pPr lvl="1"/>
            <a:r>
              <a:rPr lang="en-US" sz="2500" dirty="0" smtClean="0"/>
              <a:t> Stress</a:t>
            </a:r>
          </a:p>
          <a:p>
            <a:pPr lvl="1"/>
            <a:r>
              <a:rPr lang="en-US" sz="2500" dirty="0" smtClean="0"/>
              <a:t> Obesity</a:t>
            </a:r>
          </a:p>
          <a:p>
            <a:pPr lvl="1"/>
            <a:r>
              <a:rPr lang="en-US" sz="2500" dirty="0" smtClean="0"/>
              <a:t>Heart disease</a:t>
            </a:r>
          </a:p>
          <a:p>
            <a:pPr lvl="1"/>
            <a:r>
              <a:rPr lang="en-US" sz="2500" dirty="0" smtClean="0"/>
              <a:t> Drug </a:t>
            </a:r>
            <a:r>
              <a:rPr lang="en-US" sz="2500" dirty="0" smtClean="0"/>
              <a:t>use</a:t>
            </a:r>
            <a:endParaRPr lang="en-US" sz="2500" dirty="0" smtClean="0"/>
          </a:p>
          <a:p>
            <a:r>
              <a:rPr lang="en-US" sz="2800" dirty="0" smtClean="0"/>
              <a:t>Help make good decisions </a:t>
            </a:r>
          </a:p>
          <a:p>
            <a:r>
              <a:rPr lang="en-US" sz="2800" dirty="0" smtClean="0"/>
              <a:t>Reduce problems in </a:t>
            </a:r>
            <a:r>
              <a:rPr lang="en-US" sz="2800" dirty="0" smtClean="0"/>
              <a:t>Kentucky  </a:t>
            </a:r>
            <a:endParaRPr lang="en-US" sz="2800" dirty="0" smtClean="0"/>
          </a:p>
          <a:p>
            <a:r>
              <a:rPr lang="en-US" sz="2800" dirty="0" smtClean="0"/>
              <a:t>Research shows that kids learn best when they actively engage in with things and ideas, and they retain new information better (Unicef, nd).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Educate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graders </a:t>
            </a:r>
          </a:p>
          <a:p>
            <a:pPr lvl="1"/>
            <a:r>
              <a:rPr lang="en-US" sz="2500" dirty="0" smtClean="0"/>
              <a:t>Help them make more informed lifestyle decisions</a:t>
            </a:r>
          </a:p>
          <a:p>
            <a:pPr lvl="1"/>
            <a:r>
              <a:rPr lang="en-US" sz="2500" dirty="0" smtClean="0"/>
              <a:t>To introduce them to a healthy lifestyle</a:t>
            </a:r>
          </a:p>
          <a:p>
            <a:pPr lvl="1"/>
            <a:r>
              <a:rPr lang="en-US" sz="2500" dirty="0" smtClean="0"/>
              <a:t>To give them useful information on maintaining their health</a:t>
            </a:r>
            <a:endParaRPr lang="en-US" sz="2500" dirty="0"/>
          </a:p>
        </p:txBody>
      </p:sp>
      <p:pic>
        <p:nvPicPr>
          <p:cNvPr id="14340" name="Picture 4" descr="https://encrypted-tbn2.gstatic.com/images?q=tbn:ANd9GcTkx6KBJEOrmS4GV8pKMeBXODgPQtbFJ33XPT11Bba95HkYSBuo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05200"/>
            <a:ext cx="305296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</a:p>
          <a:p>
            <a:pPr lvl="1"/>
            <a:r>
              <a:rPr lang="en-US" dirty="0" smtClean="0"/>
              <a:t>Contact schools again </a:t>
            </a:r>
          </a:p>
          <a:p>
            <a:pPr lvl="1"/>
            <a:r>
              <a:rPr lang="en-US" dirty="0" smtClean="0"/>
              <a:t>Design flyers </a:t>
            </a:r>
          </a:p>
          <a:p>
            <a:pPr lvl="1"/>
            <a:r>
              <a:rPr lang="en-US" dirty="0" smtClean="0"/>
              <a:t>Form activity groups </a:t>
            </a:r>
          </a:p>
          <a:p>
            <a:r>
              <a:rPr lang="en-US" dirty="0" smtClean="0"/>
              <a:t>April</a:t>
            </a:r>
          </a:p>
          <a:p>
            <a:pPr lvl="1"/>
            <a:r>
              <a:rPr lang="en-US" dirty="0" smtClean="0"/>
              <a:t>Create pre and post survey</a:t>
            </a:r>
          </a:p>
          <a:p>
            <a:pPr lvl="1"/>
            <a:r>
              <a:rPr lang="en-US" dirty="0" smtClean="0"/>
              <a:t>Finish any final preparations</a:t>
            </a:r>
          </a:p>
        </p:txBody>
      </p:sp>
      <p:pic>
        <p:nvPicPr>
          <p:cNvPr id="5124" name="Picture 4" descr="http://www.bluewaterbrand.com/wp-content/uploads/2011/05/L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886200" cy="4849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 groups </a:t>
            </a:r>
          </a:p>
          <a:p>
            <a:pPr lvl="1"/>
            <a:r>
              <a:rPr lang="en-US" dirty="0" smtClean="0"/>
              <a:t>AM and PM</a:t>
            </a:r>
          </a:p>
          <a:p>
            <a:pPr lvl="1"/>
            <a:r>
              <a:rPr lang="en-US" dirty="0" smtClean="0"/>
              <a:t>Responsible for one station</a:t>
            </a:r>
          </a:p>
          <a:p>
            <a:pPr lvl="2"/>
            <a:r>
              <a:rPr lang="en-US" dirty="0" smtClean="0"/>
              <a:t>Plan activities </a:t>
            </a:r>
          </a:p>
          <a:p>
            <a:pPr lvl="2"/>
            <a:r>
              <a:rPr lang="en-US" dirty="0" smtClean="0"/>
              <a:t>Make adjustments  </a:t>
            </a:r>
          </a:p>
          <a:p>
            <a:r>
              <a:rPr lang="en-US" dirty="0" smtClean="0"/>
              <a:t>Activity leaders</a:t>
            </a:r>
          </a:p>
          <a:p>
            <a:pPr lvl="1"/>
            <a:r>
              <a:rPr lang="en-US" dirty="0" smtClean="0"/>
              <a:t>One for each group</a:t>
            </a:r>
          </a:p>
          <a:p>
            <a:pPr lvl="1"/>
            <a:r>
              <a:rPr lang="en-US" dirty="0" smtClean="0"/>
              <a:t>Keep everyone on task  </a:t>
            </a:r>
          </a:p>
          <a:p>
            <a:pPr lvl="1"/>
            <a:r>
              <a:rPr lang="en-US" dirty="0" smtClean="0"/>
              <a:t>Help design flyers for Field Day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 descr="http://flyontheclassroomwall.files.wordpress.com/2011/08/clipart_of_15085_s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267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762000" y="1524000"/>
          <a:ext cx="7772400" cy="476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990600"/>
                <a:gridCol w="533400"/>
                <a:gridCol w="2438400"/>
                <a:gridCol w="1295400"/>
              </a:tblGrid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www.walmart.com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$44.91</a:t>
                      </a:r>
                      <a:endParaRPr lang="en-US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Kickball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www.walmart.com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$21.38</a:t>
                      </a:r>
                      <a:endParaRPr lang="en-US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Kickball bases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www.target.com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$48.00</a:t>
                      </a:r>
                      <a:endParaRPr lang="en-US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Cones</a:t>
                      </a:r>
                      <a:r>
                        <a:rPr lang="en-US" baseline="0" dirty="0" smtClean="0"/>
                        <a:t> (set of 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www.walmart.com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$25.08</a:t>
                      </a:r>
                      <a:endParaRPr lang="en-US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Index Cards 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www.walmart.com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$0.74</a:t>
                      </a:r>
                      <a:endParaRPr lang="en-US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Blindfolds (6- pack)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www.walmart.com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$33.58</a:t>
                      </a:r>
                      <a:endParaRPr lang="en-US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Stress Balls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Wal-Mart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$95.80</a:t>
                      </a:r>
                      <a:endParaRPr lang="en-US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Goggles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$95.80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www.walmart.com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$43.65</a:t>
                      </a:r>
                      <a:endParaRPr lang="en-US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Masking Tape (3-pack)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$9.29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Office Depot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`$9.29</a:t>
                      </a:r>
                      <a:endParaRPr lang="en-US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Designed</a:t>
                      </a:r>
                      <a:r>
                        <a:rPr lang="en-US" baseline="0" dirty="0" smtClean="0"/>
                        <a:t> Flyers (set of 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$34.99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Staples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$34.99</a:t>
                      </a:r>
                      <a:endParaRPr lang="en-US" dirty="0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r>
                        <a:rPr lang="en-US" dirty="0" smtClean="0"/>
                        <a:t>20 lbs Ankle (set</a:t>
                      </a:r>
                      <a:r>
                        <a:rPr lang="en-US" baseline="0" dirty="0" smtClean="0"/>
                        <a:t> of 2).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www.walmart.com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$102.88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Educate and improve the health </a:t>
            </a:r>
          </a:p>
          <a:p>
            <a:r>
              <a:rPr lang="en-US" sz="2800" dirty="0" smtClean="0"/>
              <a:t>Introduce unhealthy lifestyles: </a:t>
            </a:r>
          </a:p>
          <a:p>
            <a:pPr lvl="1"/>
            <a:r>
              <a:rPr lang="en-US" sz="2500" dirty="0" smtClean="0"/>
              <a:t>Obesity </a:t>
            </a:r>
          </a:p>
          <a:p>
            <a:pPr lvl="1"/>
            <a:r>
              <a:rPr lang="en-US" sz="2500" dirty="0" smtClean="0"/>
              <a:t>Poor hygiene</a:t>
            </a:r>
          </a:p>
          <a:p>
            <a:pPr lvl="1"/>
            <a:r>
              <a:rPr lang="en-US" sz="2500" dirty="0" smtClean="0"/>
              <a:t> Heart disease</a:t>
            </a:r>
          </a:p>
          <a:p>
            <a:pPr lvl="1"/>
            <a:r>
              <a:rPr lang="en-US" sz="2500" dirty="0" smtClean="0"/>
              <a:t>Drug use </a:t>
            </a:r>
          </a:p>
          <a:p>
            <a:pPr lvl="1"/>
            <a:r>
              <a:rPr lang="en-US" sz="2500" dirty="0" smtClean="0"/>
              <a:t>Stress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2" descr="http://www.stcolumbaschooldurango.org/wp-content/uploads/2013/05/field-day-let-the-games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57475"/>
            <a:ext cx="4200525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and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 smtClean="0"/>
              <a:t>Evaluation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600" dirty="0" smtClean="0"/>
              <a:t>Students will take a pre and post survey at each </a:t>
            </a:r>
            <a:r>
              <a:rPr lang="en-US" sz="2600" dirty="0" smtClean="0"/>
              <a:t>station</a:t>
            </a:r>
            <a:endParaRPr lang="en-US" sz="2600" dirty="0" smtClean="0"/>
          </a:p>
          <a:p>
            <a:pPr lvl="1">
              <a:buFont typeface="Wingdings" pitchFamily="2" charset="2"/>
              <a:buChar char="q"/>
            </a:pPr>
            <a:r>
              <a:rPr lang="en-US" sz="2600" dirty="0" smtClean="0"/>
              <a:t>Compare data from the pre-survey and the </a:t>
            </a:r>
            <a:r>
              <a:rPr lang="en-US" sz="2600" dirty="0" smtClean="0"/>
              <a:t>post-survey </a:t>
            </a:r>
            <a:endParaRPr lang="en-US" sz="2600" dirty="0" smtClean="0"/>
          </a:p>
          <a:p>
            <a:pPr lvl="1">
              <a:buFont typeface="Wingdings" pitchFamily="2" charset="2"/>
              <a:buChar char="q"/>
            </a:pPr>
            <a:r>
              <a:rPr lang="en-US" sz="2600" dirty="0" smtClean="0"/>
              <a:t>Calculate </a:t>
            </a:r>
            <a:r>
              <a:rPr lang="en-US" sz="2600" dirty="0" smtClean="0"/>
              <a:t>percentages</a:t>
            </a:r>
            <a:endParaRPr lang="en-US" sz="2600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</a:t>
            </a:r>
            <a:r>
              <a:rPr lang="en-US" dirty="0" smtClean="0"/>
              <a:t>ake report </a:t>
            </a:r>
            <a:r>
              <a:rPr lang="en-US" dirty="0" smtClean="0"/>
              <a:t>of evaluation outlining the information students from each </a:t>
            </a:r>
            <a:r>
              <a:rPr lang="en-US" dirty="0" smtClean="0"/>
              <a:t>station 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Outcomes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50</a:t>
            </a:r>
            <a:r>
              <a:rPr lang="en-US" dirty="0" smtClean="0"/>
              <a:t>% </a:t>
            </a:r>
            <a:r>
              <a:rPr lang="en-US" dirty="0" smtClean="0"/>
              <a:t>of students </a:t>
            </a:r>
            <a:r>
              <a:rPr lang="en-US" dirty="0" smtClean="0"/>
              <a:t>will show </a:t>
            </a:r>
            <a:r>
              <a:rPr lang="en-US" dirty="0" smtClean="0"/>
              <a:t>gained </a:t>
            </a:r>
            <a:r>
              <a:rPr lang="en-US" dirty="0" smtClean="0"/>
              <a:t>knowledge from each </a:t>
            </a:r>
            <a:r>
              <a:rPr lang="en-US" dirty="0" smtClean="0"/>
              <a:t>station</a:t>
            </a:r>
            <a:endParaRPr lang="en-US" dirty="0" smtClean="0"/>
          </a:p>
          <a:p>
            <a:pPr lvl="1">
              <a:buNone/>
            </a:pPr>
            <a:r>
              <a:rPr lang="en-US" sz="2600" dirty="0" smtClean="0"/>
              <a:t> 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Blanchard, Jessica. (April 30, 2013). Drug Abuse and the Kentucky Family. BUonline. [accessed 11   January 2014]. Retrieved from </a:t>
            </a:r>
            <a:r>
              <a:rPr lang="en-US" sz="2000" u="sng" dirty="0" smtClean="0">
                <a:hlinkClick r:id="rId2"/>
              </a:rPr>
              <a:t>http://online.brescia.edu/social-work-2/drug-abuse-and-the-kentucky-family/</a:t>
            </a:r>
            <a:r>
              <a:rPr lang="en-US" sz="2000" dirty="0" smtClean="0"/>
              <a:t>.  </a:t>
            </a:r>
          </a:p>
          <a:p>
            <a:pPr>
              <a:buNone/>
            </a:pPr>
            <a:r>
              <a:rPr lang="en-US" sz="2000" dirty="0" smtClean="0"/>
              <a:t>CDC. (31 July 2013). Division for Heart Disease and Stroke Prevention. [accessed 11 January 2014]. Retrieved from </a:t>
            </a:r>
            <a:r>
              <a:rPr lang="en-US" sz="2000" u="sng" dirty="0" smtClean="0">
                <a:hlinkClick r:id="rId3"/>
              </a:rPr>
              <a:t>http://www.cdc.gov/dhdsp/programs/nhdsp_program/ky.htm</a:t>
            </a:r>
            <a:r>
              <a:rPr lang="en-US" sz="2000" dirty="0" smtClean="0"/>
              <a:t>.  </a:t>
            </a:r>
          </a:p>
          <a:p>
            <a:pPr>
              <a:buNone/>
            </a:pPr>
            <a:r>
              <a:rPr lang="en-US" sz="2000" dirty="0" smtClean="0"/>
              <a:t>Childinfo. (May 2013). Progress on Sanitation and Drinking Water. [accessed 11 January 2014]. Retrieved from </a:t>
            </a:r>
            <a:r>
              <a:rPr lang="en-US" sz="2000" u="sng" dirty="0" smtClean="0">
                <a:hlinkClick r:id="rId4"/>
              </a:rPr>
              <a:t>www.childinfo.org/sanitation.html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Office of Adolescent Health. ( July 19, 2013). Kentucky Adolescent Substance Abuse Facts. [accessed 11 January 2014]. Retrieved from </a:t>
            </a:r>
            <a:r>
              <a:rPr lang="en-US" sz="2000" u="sng" dirty="0" smtClean="0">
                <a:hlinkClick r:id="rId5"/>
              </a:rPr>
              <a:t>http://www.hhs.gov/ash/oah/adolescent-health-topics/substance-abuse/states/ky.html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United Nations Children’s Fund (UNICEF). (nd). Explore Ideas: Articles, Opinions, and Research about Teaching and Learning. [accessed 11 January 2014]. Retrieved from </a:t>
            </a:r>
            <a:r>
              <a:rPr lang="en-US" sz="2000" dirty="0" smtClean="0">
                <a:hlinkClick r:id="rId6"/>
              </a:rPr>
              <a:t>http://www.worldlifeexpectancy.com/usa-cause-of-death-by-age-and-gender</a:t>
            </a:r>
            <a:r>
              <a:rPr lang="en-US" sz="2000" dirty="0" smtClean="0"/>
              <a:t>  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Sixth graders at College View and Daviess County Middle School </a:t>
            </a:r>
          </a:p>
          <a:p>
            <a:r>
              <a:rPr lang="en-US" dirty="0" smtClean="0"/>
              <a:t>Benefit students by introducing them to the dangers of 5 unhealthy lifestyles </a:t>
            </a:r>
          </a:p>
          <a:p>
            <a:r>
              <a:rPr lang="en-US" dirty="0" smtClean="0"/>
              <a:t> 5 groups </a:t>
            </a:r>
          </a:p>
          <a:p>
            <a:pPr lvl="1"/>
            <a:r>
              <a:rPr lang="en-US" dirty="0" smtClean="0"/>
              <a:t>One group for each unhealthy lifestyle </a:t>
            </a:r>
          </a:p>
          <a:p>
            <a:pPr lvl="1"/>
            <a:r>
              <a:rPr lang="en-US" dirty="0" smtClean="0"/>
              <a:t>Rotate every 30 minutes</a:t>
            </a:r>
          </a:p>
          <a:p>
            <a:pPr lvl="1"/>
            <a:r>
              <a:rPr lang="en-US" dirty="0" smtClean="0"/>
              <a:t>Address risk factors</a:t>
            </a:r>
          </a:p>
          <a:p>
            <a:endParaRPr lang="en-US" dirty="0"/>
          </a:p>
        </p:txBody>
      </p:sp>
      <p:sp>
        <p:nvSpPr>
          <p:cNvPr id="9218" name="AutoShape 2" descr="data:image/jpeg;base64,/9j/4AAQSkZJRgABAQAAAQABAAD/2wCEAAkGBhQPEBUQDxQUFRQUFRgUFRUWFBUVFhUYFBcWFhQVFRQXGyYeGBojGRYYHy8gJCcpLDgsFx4xNTAqNSYrLCoBCQoKDgwOGg8PGjUlHyQ1LS4yNC0sLDAyKjU1Lyw0LzQqMi0sLCopLCwtLCwsLCwsLCwvLywsLywsLCwtLCwsLP/AABEIAOEA4QMBIgACEQEDEQH/xAAcAAEAAwEBAQEBAAAAAAAAAAAABQYHBAMCAQj/xABPEAACAQMCBAMFBAUEEAQHAAABAgMABBESIQUGEzEiQVEHFDJhcSNCgZFSYqGxwSQzcpIVFhclNENTY2RzgqKjsrPCNUR0k4OEpLTR4fH/xAAbAQEAAgMBAQAAAAAAAAAAAAAAAgQBAwUGB//EADURAAICAQMCAwYEBgIDAAAAAAABAgMRBCExEkEFE1EiYXGB0fAUkaGxIzJSweHxBkIVJDT/2gAMAwEAAhEDEQA/ANxpSlAKUpQClKUApSlAKUpQClKUApSlAKUpQClKUApSlAKUpQClKUApSlAKUpQClKUApSlAKUpQClKUApSlAKUrxu7pYo3lkOFRS7H0CjJP5CgPalZpf83XMhL9X3dM+FEWMkA4CiR5FbU+fTA3xg4yZbg3tGjaAe8BzKM6dETYnUMyiRM7AHTgkkDPbYioKyLJuuSLrSqjD7REJ8dvOg9fsW/NVkz+WasfDOKxXUfUgcMucHuCpHdWU7qw9DvUk0+CLi1yddKUrJgUpSgPyv2s3559ogw1vw2WTrI3ilQRmEFdjEzyK2rvvoGxXc+RrvDfaHxCIAvKsu+6yopGPMK8QQj6nP0NRckiSg2bVSqhyV7QRxKWWB4WhkjVXXLB1kUgByrAD4XyO3YqdiSBb6kR4FKUoBSlKAUpSgFKUoBSlKAUpXDxniXu0DzaS5UAKgIBd2IVEBOwyxAyfWgO6lQfAeZfeGaCeMwXCKGMZYOrKceOGQYDqCcHYEHGQMjM5WE1JZRlrHIpSlZMCuXinDxcQSQMSokRkLLjUNQxkagRkfMEV93l6kK65WVFyBljgZJwAPUk7YqJuOcIQwSEPO/do4V1PGmcGSRTjSO+B8RwdIYigOKw5MgsGkvMyyuiMw6jBtOAxJUY2OCVHoCcYyaz2KVYE3UmR8yukSFvE5LEADZE1Equogdhmr/zFzDb3Vs9vBdiJ5UOJQHKx6X0lZ2XHR1EMhDFG+LGCNoTl24MS3ltGIGntnAJhBAl1wpIjNqdmJ3KZLH4PLsNFq2N9T3K+/FlUsHWZSp0kNDIvY4cjK4Kr3LDYDfOKsHJN6EvyqsD1kMbqDn7SEa0JHYEIWB8919BXc8yXJMIPUilQhgXXxjBR4inxLgMSxwDkAede3JfALfW/EFTQS8sUW5VBEjCMsEzpJZo2bX3IfvioVL2jZa/Z3LJx+4kitZpLfT1Uid01AlSyqSAQCCe3rXFyZxaW6turOVLdR1BVSg0qdI2LHfY+dcfHeakLi1tnhdnjleR9XUEaxhAQUjOoudeQMjZW+QNY5M51jsrNYZgXd3LQiIoTIjthWZXYdEnGvDkY1gZJ2qxncrY2NQrm4jZCeJ4WZ1DqVJRtL4PfSw3G22RvvVb5c57E/VW9RLRowsgDyDBjkLgZZsDUCjAgZHY53qY4ZzVaXTFLa5glYfdjlRj+QNSW5HgwuTgVyLkxQ23QWV5jEJCVCQwyLCrrGcsQAysc4LEsRsRXVNwC4RVZenMXIOhGUdJTncuT4wcHfA327bjQufJBDe288oxE8MkHVPwpIXidFc/dDhTgnzUCoqG3kCgOyrGG6jN1NRPi1BQdK4TO5JJONvPNVbJNSLVaTRT+A37rf2628hjlNwkRBGnWnUQ3EfjG40rvjzAFf0FWJvxi2vbj7a8ht7WCSJ1JUGW4eN+ozRtnKRAqg143Od8VtMcoYAqQQQCCDnIO4Nb6843NNnJ90pSpmsUpSgFKUoBSlKAUpSgFQHOt107dGPY3Nsp/wBueNf3mpS/4pFbgGaRU1bKCfEx74Re7H5AE1WOYL88QjSGGGYJ1YJjNIoiAEM0cpURuRLqITG6Dv3rRfOEYPqeNicE29j64vAxQSQnE0J6kTfMfEjfqOuVb5HI3Arssuf7WWJHDkyNs0CK0s0bg6WR44wSuGyCx8O2c4rxvb1IY2llYKiDLseyj54rwtZ1EhjRAo+LIGNR23O2/evP6XWzog1jK7F6dKs+R03nH7t1JtoIU2OPeZTqJ8gUhDBQfXXn5VKcscXN5ZwXTJoM0SyFQcgahnY+Y9KrPHpmkMVjCcS3RKkjvHAv8/Lt2Onwqf0nWrtBCEVUQAKoCqB2AAwAPwrtaO222HXZ8inbGMXhEPzhwlrq26Sosn2iMyEhSQjZOhyPA2QPENwM4IODUVy3b3JvQ88fTEcEsMxAxHI3WRrbpEnLqsYkOdsdTGMkgSV5zdGGKQDrFSQzA6YlIJBUy4OpgVIKoGII8WmvKfnSJbI3UxMRLPEi5VmeVSyBYs7OcqSNvI5xg1b2csLkg8xjl8EJZztazXEIhe6+01TXEWjW0kgLCOVJHGSsfTXwnADKNKjt58D5MRIQwT3SYvK6dApqiWV2ZYnOCkoAI8LBlB2XYA1x8A5na0giF7GFWTUwlQs7uSxLzTRacjWxJ1Lqyc7AVMcf5oijtOtDIr9RhEjRlXwzHDsBnBKKGYj9TFcXU06mF3SoNdT253/sSqvqlDqUk8foRtvxZSZFub2OEdRkH2Qt5ZFQ6QRLIcOGwfEg89iCKlOUuVLWSF3aANEZmEMcodo1jiwiGOKUlVBKFwQN9QO+1dHAudbaVOjaw3LiALHpFu5C4UFQX+DOnB7+fzqxcK4ml1Ck8WdEgyNQKsPIhlPYgggj5V1YUOuTbb+BF2daTRzcV4BHOigFozHkxtFhSupSrDBBVlIPYgjse4BrMeS+Tfe7VohNpMfQXQ8ayI0JXW0bpkEhpMnuB9kmQcHOxVEi2teGxSTBI4EJDSMqgamJCrnAyzEkKBuckAVuwYyVvkfl+5EnW4hEFZIRD4jExkfVreRQmQsYwAucNucgec7zrYiSwuMRCV1hkaJdGt+oqkxmMYzrDAYxvnGK5J+egMdO0uZARnOq2iP4xzzI4PyKg1z8a56Q2MkltqE5l91WNwFkSY41DSThiqHqbHSQM5wc1nHQt+DHV1Pkza7Au4jAnUl6ng0nqFVIOC7h9l0EE775XbfFWReWLUbdCPA306coMb50Hwj8q9uHTRIqQJlCigLHIGSTSNg2l8MwOPi3B75Oa9eJT6ImJBJPhUDGolvCAuogZ38ziuFZZNvpWUd/2GutpcdkVp+XbtbeR4bEvFMJJUaF4t0l1MmqNirhtLDwgN229K6eCBIFtryNIUW1bFzIiTxSypFG8cxYyEa1DHVpK/cODV/4NznHMpjit7oGEBXTpA9MaQV8asUY6ceFCzfKuDh3I9pOFltppGt2AR49ZdWEbsekde8YBLKy4ztg4xXXjDCzB8nHlc7ElPtwXalKVuNApSlAKUpQClKUArh45HO1tKLNkWcoREzjKh8bE/8A8P0Nd1KApFjriBae0uI5OzvgXJfHmJIyzsvfGVH0FfkfFo7vXFbS/aR46ikMjpnsHVgGXPzFXiqtxeJV4ijAANJasGPmwilTTn6dVvzri63RVxhK1Zyi3TdLqSPOz4ckesgZaQgyNudTBQATntsO1RFpewzcUcRFWeG20uwAIy8g8If1AUZHzHpXRzE8SBcwLPPMRFDFhcytgnDMRsijLMTnAB2PavSx5UvLYFov7HZYbxR28lsMjsOsrvkDfcp+VUqNNZbCU479jbOxReGePEAbW+i4nu0aQvb3A80jdkcTKPPSyDUP0ST5YN3lAliIRsB0Ol1Pkw2ZT+ORWd23OrODqs5zpd4maNoZE1RO0b41OjFdSnBKj6VD8J4hPw8yXMRnjtI5VPu07Kye7kKJRGoZujoOplwQMbEenQ0V8q15VvbZcfkVrulvqiyyz+z25a3aE3aACIpH0YDE+VGI/G0jBBsOw+hFVziHDpRdRSHh0r9SBFt4pCXW3eFQsw0IxjiRh0yAWUEqxPetgBr9rsVYql1RRXvTvj0zZmSezy9u3615NFDn7iqZWCj4VByqJj0AYfPzrz4l7JJEBltpY5ZADgSR9Mt8hKpOO3mp/CtRpVj8Vb/UVPwNGP5fr+fJTuV7D+w3DC91vKSZpgmCWlkIVIkycEgaIxvjYVD8IvL6OIRLLFGoLsAkWtxrdn8UjtpOAwHwAbV1c88akmlm4attHIgihlZ2uWhcF3cxlMRPurQ5z9KrBS5VGa8hjuUQFtEt5piwoJOuGG0RZNh98NXMvvXV0uaT7+p0anXBYaz6F45L4xPcSyhpOvbqoAn0IoM2oh443QBZFAxkgYDbZO4FnvrFJ42ilUMjjDKfMfUdj55FePBLgy20MjIELxRuUX4ULICVXYbDOO3lXbVlLCNbeXkoPM3Iyw2ryQy3bdMo7J1mYmJHUzqpA6hYxBwN85x51Bwixh4gvTkSS1jttcARtapIx1ziSY5BeRTG5LMWwN9u+qXN5HEAZXRAdgWYKCfQEmoW/k4bMEWZ7RlikEqBniwrjPjxnGdzWLU7IuLZDpXYrMnB7riuZF6cUTf4yaMvqUYwIoCR4cfeYj1AOc1+3Ps7lgAe3W3ndTspQwMPIlGy65xnbC/WrtBx63kOEnhY+iyof3Gu4GtC0taj0v8A2ZwQPJnA2tLc9YDrTO002DkBmwFQHz0RqiZ89OfOormO9/sddrLahWluw3Uti5RXMa+G5yAdBHhRjjxAr3KgVdKhON8n295NHPL1FliVkV4pZIm0P8SkoQcft9KsxSjhdg+Nim8Q43fEjN06ysCYre2giPUOQAAkqu5UEgM5ZVAOSVrQeD9b3eL3rR19C9XR8GvA1aflmvzh3BYbbPQjVS2Nbd3cgYBeQ5ZzgdyTXbUpNPhYMRTXLyKUpUSQpSlAKUpQClKUBSueb65S7tYra4aBHjnZ9KRPqaMw6Aeop2wzdsVCvfTR3MVxdSyTosckOEgGpeqY2DFYxkjMQGcYGfIZNTXPQ/ldkflcD/cQ/wAKrvFp1WeBZ5poYG6nUeFSTlVXQCQjFQSTuMfWuRq5zleqU9mvqZUnF5Qe0nnn98aaa3cp00ijMR6cWrVpLsjYdiAWKEDYDJCg1ZPZxNITepLLLL07lVUyuXYA28DYBPYZYnA9arso4R3N1xBz+pJxAn+qi4/ZU/yDfWYlmt7MXepwLh2uUkBbGmIaTKAx2UDt5VZ09VlcvakmuyXYNtvLK80ycPlltrphFmeWWF5CESWOeRpV0OdiylypXOcr2wRXxcSrxIGysyJjKQkrxnVHDGSOqzyDwhtOQFzkkjbGSOvikTz8Qvlee4CxzRKiLM4RQbWByAmdI8TE9vOvrhbSW99ZItxcNHJNJG8byakI93ndfDjyZFP4VTddD1XLzn5Z5ImmAYqjcT54lndo+GCMIjFGupVLoXU4ZYIwR1MHILkhc7DVg13+0TiTpbpawsVku36OtdmjjClp5AfIhAVB/Sdaq15ce7LBBAsYMjiGIO3TiQKjOWdvJVRD23JwPPNW9XqJwarq/mZk7hxPiCHUt2rnvolt06Z+QMell+uT+NWvlfmYXqMGTpTxELNETq0kjKsjfejYbhvqDggiqJY8YzcPaSPbySInUD28okRlyFOR8UbAkbH1BBO+O7hk3Q4pauP/ADCy2z489KNPGT/RMbgf0zVbTai6N3k3GD25gGOMS/Oytz+U12KjOZ5CtjcsO4glI/qNUrzLHjizN+lZRD+rPOf++oXnE/3vucf5Fx+akfxqprF/7ePh/YGpcPTTDGvoij8lFdFfKrgAegxX1XozJR/aZAsj8PV1VlN0+VYBgf5NOdwdu9REtlbxjU8cCAeZSNR+ZFTXtF/neH/+pk/+1nqJW2WS/sVdQw6spwwBG1vLjY1xdZB2amMM4yvqYOJbayuvCFtZfkBE/wC7NeltZS2R6nDpGTT3tmdmt5APuaWz0T6MmN+4I2q+8U5TtLpNE1vE3mCFCuh8mR1wyMPUEGqPaRPbzTWUzF2gKlJDjVJDICYmfH3gQyE+ZTPnULtPbpF5lc8oF/4DxpL23S4jBAcHKt8SMpKvG36ysCp+lSFU32fEpLew/d6yTKPTrRKHA+rxs31Y1cq7Vc+uCl6mRSlKmBSlKAUpSgFKUoBSlKApnPf+E2X1n/6YrgzXbz0f5XZD9W4P+7GP41CcQMjS21vE/TNxP0i+kMVURSyEqG2z4AN/WvP6+t2alQjy19TB35r05UOOKv8AOzH+7Nvj+sP2V1R+zf8ATv71vobdB+Sw1IcE5IjtLj3kTXEr9JoR1XQgK7I5wFQb5QVZ0mgnTYpyaBWblMcS4h85IG/+lhX/ALa+JB/LLBvS7/5oJ1/jXTxIY4ld/MQN/wAMr/21yX8uiS1b/Tbdf/ckEf8A31Vntrvmv2B3c1S9TiyKf8RZ6h6ZuZSD+yAfnUVxie2BVLpUc7uiGMyttsWVApO2cZA86k+Z49HF9R/x9moX628r69/pOtcgv1sr2C9k2hCSW8zYyI1mMbrI3ooeIAny1Z7A1PUQU9Z0yeF/gHDHxyFCqpDOpb4R7pLFqx3060XV5dq6Yrj+W2k0yPBDBJJLJLPpiQDoSooyzeZcV0c1cTteKXUEcJiuYoUleVhpliDSBUjTVupYjWcDcAb9xXB/a7aQK0iW8ClVY6hGmQACTvjaszVGluWzb+IJXjd8s3E9UTK6GwhdHUghhJNPggjYjCjB+dcHMK5t2X9Jo0/ryov8a4+BwFJIEYYZOEWKsPQlrk4rp5iP2UeTgG6tQT2GPeYc5PpWvU761L3x/sDVqVGXHNFpGMyXVuuP0pox+9qj39o3DR/561P0mRv3GvQmSM9op+24cP8ASZf2Ws9cPDx/fGz+sx/4RH8a9eauKxXj8Pmt3WSNpJyrruDoidGx9CSPzqP/ALLQ2vELSS5lSKPFx4pGCLnQgG589zXJu/8Ath8PqYNPrN+IyiXit3IpyI44LY/00Dyt+QnUfnUrxX2ixupj4Zi5mbZZAG92j8i8k2NLY/QUlj8huK9CiWNszSMW06pZXI8Usjks7YH3mc7AeoAqXiNy6PKjywWHkE6ri+cdleGH6lIhIf8AqgfhU5xzmi3tFYSTRCUIzJEXUO5AJACZ1HJ+VcnJHBnt7FVn2mmLzzDzV5iW0Z/UUqmf1KyfhfDriAPHHJEwjlljbqRnWzRyMhcyI3i1Y1bjO+5q7H+DXGPphFnT0+bLpLBac6XFqEvJ5nniODOmEC6JMeOIbaNBIxvjTnOThho/LXHk4hax3cSOiSglQ+nVgMVydDMN8Z71k3C+U4WjY3txKSPhjiyq4JzpjjJKBR2y2T9Nqs/LvHJLEant5Vs5mZo0yrzwuclz013kic+Lw5IZjjUGGlXP1Zv1VOGumOPv74yaLSoOy53spn6aXMQkP+LdunJ/7cmG/ZU2Dmt5QP2lKUApSlAKUpQFC55lxxK0BIAFvdNucfftgP3motbhW4hw4Kyk+8ucBgT/AILcelXrj/BrOZetfxW7rED451QqgPfd9gNhURYScNt2MlrZ6Sn34eHSjy7o6w+PY91zVOel6r1dnjsC3UqP4Zx+C5JWGQF1ALRsGjlUHOC8UgDqDg9wO1SFXAZ1xmUDityCQPsbZtyB36w/hUfxqYYgIIOLyzPceV1FXP7Q4BNxSRGWHCW8DBmtoJXOtpgQXlQnHgG3zNV5OBhXWSNo0ZSGUpZ2IIKnIYEwEgg1pj4NZdatRF/a+Zzb/E9PRN12S3XuZrfO3AXuoVkt8e8W7dSIE4D5GJImPkHXbPkQp8qqvDeJpcJqTIKnTJGw0yROPiSRfJh/+xkVwQ818Qj+G6ST/X26HPyzCY8V3Wt/a8TuFS/hNreN4Y54JWUTacnQJVwSwGT05AR3xnemv8KnNdUlhrv9TZRr9PqH01y39DrVcbDb6VHXVub+YcOh314N0w7QwZ8Skjs8gyijvgsfKpu85FhgjaW64hdiFAS+uSGNQPnJHErj8GzXBw3nq1s06PDrG4MWc68Rxaye7t13Ersf0mGTXP0vhUuvqlvj0LNlkK1mckvi8DipVeKXJyqhYbWIDIGNImfA/CQV53XRlUpL0nU4yr6GXY5GQdtjXlcczcPuJTLfcKJZsapmhtrk4UADOhjIcDbZT2qzcH5b4Rdxia2tLGRD5rbxZBHcMCuVYeYIBrbqfDJStc5Np/AQthYswkn8Hkor8es4JGhWI6kxq6VsXXxDIIaNSDtXqvOdsvlOv/ytwP3R1K+0DlWGzEN5aQxwordGdYkVFKSkCOQqoAJWTSM+kjVAVf03gVF8Mubyjj+I+J2aOxR6Mp8PJ1Wt8gg4XqYKGS9lyx0jeRRvq7Hx9vrX7dc0qJDHDGZ9IUs6PHoBbPhyW74GTj1FS3s5ggl69pcRRSGCTrw641crHdeJ9JYHH2ySdvlVXikWSSaeNVVZp3dAoAXQp6URUDbBjjVv9qpQ8JhqNTix7JYN+t1/k6VXw5eMfM67nnB411NayEZVcLJGzEswVQig5ZiSABVp5f5XlupUub6MxRRsHhtmILs4+Ga40kqCvdUBODud8AQHK1j7xxKBMHTCGun9Mr9nCp+ruWH+qrXKjb4fp9Pd/DXHq8m/w+6y+hW2Ld+noc/ELwQQyTN2jRnP0RSx/dWJwTxRraPflOi8wku1Pwv1hIz5U7lBNIrEfog52q0+0fnkiaXg4SNBPbFWnlkKgddXQKiBcM3fYsM4NVNbtIJ296eMExRrGScAhS4dVUknOcE49V9K1WvDR6DRwzGWds7Z9CXieAXMz2KKtrrQxADETEKOo0S9hGTjtgEhiO+TKrfgyS3bn+U6NELYyseo7kKdvCMYzVP5cvLiWVra3tnnROoUdGjj8CyaUC9V1DKAQuQfId+9WGW2njGZ7W4i3x8AlH1LQM4A+ZxWiSsUnJIv1S07rVc3uvX7+0d83Dep7taMsUzS+O4mbY+PJ0qmlgfDnIJG+PWojpyNde78HjktmJfp4k0W8ca4DTvGrMjZJBClckt2748m41ApwZolPoZFUj8CciuvlXnS0tr1i8yuJYNA6Z6xVomLadEeWywc9h9zHpUq23LGCGqhGFTkpZ/Xl7/fYtfDOZJ7W9i4bxN45JJ4zJDPEhjVihw8UiEnDdiGGAc4wNs3Gs0uTJxDiUTlHi3haKNsCWK3gl68lzOveLqyKkSofEQGOBhsaXVw4QpSlAKUr4lTUpHbII/MUBnnDbluMXMtyXxBC7R2kexBKN0zMwOzMzhsHyUDGCWzP2fFpYso8JlIOA0W4J/WB+Gs75H4t7napAwxLbSSQyAbnXG7eR/Vwfxq58N4ysxLxsVcHxAjB39RVeb1aj5kasxT9d2vVdvlnjvktRuo6lS5LLXH+tzu4twEXUXUk0x3yqXimj2kiIPhwfvDsCDswyDtUryvxdru1SWQBZAWjlUZwssTGOUDPlrU4+WKgbviywZeRtUjbKo7n5Afxrr9nc7S2jTuMdaeWRQO2nXpDD1B06s+ec1OlWyh5ti6c8L3fX1NFs4dfRF5a593u+hTudP/ABeb/wBNbf8ANc148ucttxGeeM3EkKQpEQI0iJYydTOWkVv0BsBXvzmP77Tn/R7YftnP8alvZev296flb/8ALJXacpQ0cXF43+p5iNcLPFZqaysd/giP47yFcWcRmglN0iAs8ToqzFRuTG0YCsQPulRn1quzxieLwN8QDxuO6sMNG6n1Bwa3SsM4eANYX4RcXAT+gLiQIB8tOMfKpaG6Vjdc91g1+MaWuhRvqXS0+337iT5g5iPERZB/hFrHdyx+RmkJRCfXQY5cD1IPkK4ZJDqSONGkklfRHGuAWbBY7kgABQWJPkDXlw7gl0yxXEFtLNE9siq0ZiGCk9y2CJJFPwutefD+aVs+JWxmjlUxtIJVCpMyo8bLnEDuQQ+nb0zSm+FVDUX7RnV6O3U61SsT8vb9vqdlxDLBKYLmIxSBdYBZWV1zjUjrscHYjYjI23FfNnxI8PuFvozpUFVul7LLCThmYebR51g99iPvVIc2cxx8QurZ4EmCxRXCu0kTRj7Q25QDVufgb8qguP8A+CXH+pk/5DVmDd+nfmrfcoWqOj10Vp3s8d88vDRt/FeGpdQSW8oykqMjD5MMVjForoGhmP2sDtDJ5ZZNtePIMulx8mFbba/Av9EfuFZv7Q+FdC9S6XZLodKT060Slom+rRhlJ/zaCubobfLtw+Hsd7xjTefp21zHf6lWu+LyWLe8wAlniktceWZx9i5HnplC/gzV721sIkWNeyKEH0UAD91fbIDswB3B39VIIP4EA14X8jCMiLeRyI4h6ySEJH+Gog/QGu10RrlK19zyPnT1FdemXZv9ePy3Lx7K+H/Zz3hG88nTQ7/zVvqRfzkMrZ9CKvdcXBOFLaW0VtH8MMaxj56QBn6nv+NON33u9tNN/k4nf8VUkV5mcnKTk+59CqrVcFCPC2Mr5nu0nvbqdlDxkxWcagB+s0bMhwp2yZpWjAP6Gexrz4Nw+KznZZrHoyBQxjbpjUrZCMJImYFcqQRn8O1fL2TdKNUfEkTRyI5Gr7SFlcFwCNQLLuMjua7Lq4luLh7m4ZSzIsaogISNELHAySSxZiS23kMbVz3NNN53PTQonCUIY9nG77/U/LyylhdZQLa0wxNvFA3QuLiOXBuI99WCSoYNtuu+O9WfhPE0l+ytr6aK4wf5PeoHbIxnwPpdwPVHxvUNb3wDtPKvUmA+ydsNobsW38wMY+lfk/DdaxWsgF5POwaSdtI6YzqTwfCxC/Ew9Nh2A2wt22KV2jxLfb39vrhepZpOEcRc+Ofh5+ZsZSfyNzXZDwCbSA9wEPmbe3jhz6jL9Qj8Dn51RbjnBuHydOzne5UHQLeVWld3GrUIWUdVQT5trAA2GKu/L3Nwun6EsM1tcdPqmGZd9GdOpHHhYatvI+oFb4yyc6ytweGSXC+CxWoYQrgudUjszPJI3bVJIxLMcbbnYbCu6lKkaxSlKAUpSgKVzTyG0s7XtiUWdwBLG+Vjn0jCsWUExyAbasHI2I8xXZuC3QOWs7jUNgUaI5+jrLjH1x+FavStkLJQ4ZnKcemSTXvRl/DeQ7q5b+UL7rCf5z7QSXUg80DKSsQPYsGJx2x3rS7S1SGNYolCoihEUDAVVGAAPQAV60rE5ym8yZCMYxWIrC9xk/OX/is5/wAzbj/qn+NTPsuH2l6f1oB+UZP8aguaZdXFLsfo9Bf+Cr/99RsXVjZ2guJ4RJjWsbIoYqNIOSpYHHoRXWVMrdLGMfvk8rLV16bxKydnGMfojSOeeahZQFIiDdTArBH88YMrgdo0zkn6DuRWWyL7tbhIwWZUEcYPd3OEjH1ZyPzr2itlj1SEksR45ZHZ3YD9ORySQPmcVYuROX2vJ0vpARbRZaAEY68h2E2P8mozp9S2ewBOFBaOtuT9pkpWy8VvjGCxXHd57/fCPHj1+9vFDwa2dkS3t4luZVOHfK4EKMPhJALMw3wygd8iG4faszG3sbdpGQDUsYREjDdupIxCg43xktg5xXdzFAYuKXivsZHjnT9aMwxx5H0eNgfw9a/OCcauOHvKbbpOkzCR45QwIcKqakkXyKoPCQd+xFZphKFCnSsyfI1dtdutlVqpYguF68cnjf8ADrm1kjS6ijQSiQoUmMjfZ6Mhh0wB8Y7E1Gcwn+SXH+pk/wCU1McY4zcX00ctwIUESuFSMOSTJoyWdj+p2A86ieOxa7aVP0kKj6tsP31ardvkSdvO/wCxzb1p/wAZWtN/L7Przn3lv9oV5Ml5axxzTRA20rERyFMsrwAFgNmwGPcedVfikt7dKlmLp5OtKNAmSJtLQK9wpDIqsN4gO571b/ana6ZbO530gyWzHyHWCuhPoNUOn6sKqU8T5R4pDFJGxZXADEakeNtm2zokbHocGqGnpjbQ8L2js67Vz0+tipyxW1v+p+Wd0JY0lXs6q4/2gD/GpzkjhXvXEBIRmOzGv5GeVSEH1WMsxH+cWq+QIIkjiQsfDFDGPidvhRAfn5nyGSe1a1yhy8LC1WIkNIxMkzj78r7ufoNlH6qqPKt+vucYKvu+Sp4LpFO6Wox7Kzj79yJuonmvhTXdjcWyY1SxOi6iVUsRsGI3AzUtSuIeuMzPAIYlIe5mtSAPBeIrom2MLcAqJB8+oxp/a1Ow/k89jP8A/FePP9USVpZFck/B4JP5yGJs/pRof3itbqg+xajq7orCkZtdcJuoP5+2kwBkvCROn0AXEh/qVHNzBFAw1TLE/kHbpNvsdnwa1P8AtehAAjDxAdhFJJEv9RGC/srzk4Cx7XVwB6fYN+14if21renj2LMfErUsSSZnvKXGFFxNPbQPdSmNI4HXa3RcsZddyfBGNWnVjLEKuAcVNcm8Ma44hJxKSQTMIjB1kysLlmVjFbKfihiCgdTJ1PI/bGKsknKMUmPeWluABjRLITEf6UCaY2/FTUyiBQAAABsANgB6AVviulYKFljsm5vufVKUrJrFKUoCN4xzFb2QBuZVj1AlQcktjvpUAk9x+ddlndrNGssZDI6hlYdiCMg1n/tpsdVtDMBukpQn0Ei//lBXtyzx9oOXhcLjXCkiLncZWRkjyPTBXatPmYm0+x1PwKlpa7YP2pS6X6Z7GgVE8a5ptrJkW5lCFwSvhY504znSDjuO9YtaczXsiyTLPevKrLp6aloQDkt1AFIDdsDYd6c7cda8htbiVAs3TlSQgYLdN8KSPLzOPma1u/bKReq8F/jKFs9t08crCz+RvNpdpMiyxMGRwGVhuCD2IqL4rzjaWkvRuJgjkBsEMRgkgEsBgdj3r15X4OtnaRQpqwFBOpmY6mALbsdhnO3YVk/tOtFk4usagDq9BGI2JLtoyfnggZ+QrZZNximihoNLVqLpRk30pN7YzsS3MNpZvxKUG/nikuJYgyRwRsqsYo40+0kRtiAu423+tSNj7P7aZyicSnlZPiVHtMj+kFhyKqPtI4HFaX8aYbotHFnLMSVQ6HBcnVnSo3zmvZYk4Xx5RGCkSyAKMk5SaPSBknJGpvPzAotXbF9Ods45ZYn4Fo7a1bBe04OW6Ty1yjQrP2ZWaMHlElwRuOvIzpkdj0RiMn6rVrAxsKwJObry7mkdprvPTd447YHCtldAdVBxGMkE9+29aT7M+Z5ryKWO6B6kBUamUqWVw2NQwNwVO/0rMb/Me5o1PhMtHBvK2xlL3+hMc1cCtLpFa90oUJ6c3U6Txk99MmRscDKnIONwaq8Hs5EgJt+IGQeReOGTH+1FozVd9td+xu0jz4Y4NYHlqYtk4/2RX4OAracRiHDrqCMoY0dJJJEkLDAlBDKVcMATjPdtvKkdVZCTUP3Mz8E09tEbLt3JOS9nKWPfys+paF9l8pGGvcfNLdAf99mH7K7bP2WWykNcSXFwQQwEkuhMggjMcARWGR2bNZ9f8xzpcSu/Ec7SNCIJGYM+R000FdITGcn5d6939ql97uuCgIZo2l0Aliqow2+EHDelSlrpS2k3+Zir/jKjh0qPpxjtnusmwcZ4PHeQPbzjUjjB8iCDlWU+TAgEH1ArObjkG/jbREbadR2keV4Xx5dRBGwzjuVIz6CoHjPGeIRTwrLeNi6jikLRbRok5wQgPfSPPY9q+I+KycF4nMgkeRU1qRIxPU1RFoS3lnWU3x5n1rFetnU/Z27C3/jkNXD22pPHUtnv2e+2DROU+QRaye9XTiW4wQmARFAG+IRKdyxGxc7+QwDirhX8/wBvzTezmWTr3jSroKCEExLqY6uqqqdI0jwjbcHvU1xLjnEb/h6TRdUGCR4Z+lqV2OmN45Si74w2DjzycY7Qepc8yabZt/8AB+Q41dcUs4+G2f8AHxNmrlv+JxW6655EjUnALsFBPfAJ7nY1nHI3EbtrlPdrg3dmcCQSyKZ4gV+N1OGHjBA06gR+YsftTserwyQgZMbJIPlhsMf6pNZ8zMHJFf8ABKGpjROXOPis+qfDOtvaHYBwnvKZO2RqK/i4GkfXNWJWzuK/m5IXexfRCmmKYPJceHUOooRIiMhiuQT6b+VTXHufJBbwW9hNIkcVuqsxwJDIuVOth5AKO3r57Vqjf/UdW7wPMlGl95JttNLHw4bXY3ilYrZ873djOy/yqS3OVUXSESgldmJ0jBDeXbFcfB+M35tbu7F3KFi6QwTr1vLIAdJbOjSu+w+9U/PXoVF4NNrPWsPpS+Mu23GO5s3E+P29qQLiaOMkZAdwCQO5A7mus3SBQ5ZQpGQ2oYIxnOfTFfzrxfjFxeQq91J1VDvGmpEyPBGzYbGfvCuziUfUvLQ3RLxzJZyMMlRokWMSAY+EZDdsVH8R7iy/A+lLqnviTeN89PZcG68P45BclhbzRS6fi0OrYz2zg/KozgnPtneyiGCQmQgsFZHXIXvgkY/bWZ8vR+48ceBBsWmiUD9FkZ4x8+yCpP2L8DPWnupFI6aiBcgghmw8uVPYgCP8zWY2yk0vjk06nw+iiuc3JvaDjxv1Z5/I1qlKVZOCQ/NvL/v9o9tq0FtJVsagpUhhkZGRtj8aq/A/ZUYFKTXk0kbK6tCi9OJg6kHKlm3GzZBByorQKVBwi3losw1d1cPLjLCzn5mX/wByy7jhe1huoRC8olJMbiTKjCgkNjAwDtjceVTl97MYbm1ghuZZWlhTQZwRqfJywIfV4ck4HkNs1dKVhVRXY2S1+ok1Lq33e2Fu+eOTnsLcxxJGztIVUKXYAM2PMhQBn6Cq9zJ7Pob6dbnqSxTJpIePQclDlCVdSMg1aaVNxTWGV67Z1y6oPDKnzlyAvE+iXmZDEGViEUlw2PXZTkZ/E7V0X/INrcSxzzh2kiVFB1sobpHKllXAJzVkpWOiPOCf4m5RUVJ4WUvnz+Zmr+y2aBrgWM8SxXCGMrJGxZEJyVVgd/TOO351auS+W34fbmKWZpnZy5Y50rkABEBJIUAZ+pJ+VWClYjXGLyid2suuj02Sz34W+2N/XYoftE5Akv3S4tiglVdDLISFZQcrhgDggk7Y3z3GKhpuQb6fiMd5crDh5VaVY5D9miBVABYAsSo8q1WlRdUW8m2HiN8IKCeyTjx2fYyt/ZHcRRzx21xCVm0jDxsrlY2LIhkBOnc7kDfA2rwuvZpcpwpYVRXuRdGVlVxgqy9PZmwNlVT+BrW6VjyYGxeLapNNy4fVwucY39djNONezW4vLWyj1xxS28Ahk1ZbAAUKVK9yMfLv3qY457MYb25FzNJIDhA6IECuY8bkkEjIAG3p3q50qXlx9Cv+O1GyUsYyljbl5ZmP9yy6ijmt7a5i6MzIzF43EmIySgypxt59s48qkv7m0iJbSRXb+9W/xSuHZZRrMgjZQ4YICxAGTscHNXylPKj6EpeIaiTy5evZb5WHnbfb1KByvyFcwcRa/upojq6hKxBhqMnrkDCjvjfcCrpxawFxBJA3aRGQn01AjNddKyoJLCNNupstmrJPdY/Tgy2w9j0yo0Ut6FjcqXjih+IpnSSzt5ZP3a7eIex+MJD7nJokiOS0q6xKdWoF9OMHPoMY2xWi0qPlQxjBYfiWqcurr/bHzXDKDw7kO7F5Je3NzGxcOTCiyLHIzJoUSZbdAPLBOw32ql3fKlzHBJClvfKzyBjEvSktjpPhPUHiOB2z8smtypWHTFkqvE7q5dXPH6cbLCMmtvZnczcMhiISGYTySssh7K4CjJTPiwqnHzqbvPZUtxHaiWZke3t0gYxBTr6fwlS42wSfLzq/UrKqiuxCfiOol/2xu3t7+Ss8U9ndndTNcTI5kYAEiV1GQunVhSBnFSXLvAFsYeikksg1FsytqYZx4RsAAMdsVKUqaik84KsrrJR6ZSbXxFKUqRqFKUoBSlKAUpSgFKUoBSlKAUpSgFKUoBSlKAUpSgFKUoBSlKAUpSgFKUoBSlKAUpSgFKUoBSlKAUpSgFKUoBSlKAUpSgFKUoBSlKAUpSgFKUoBSlKAUpSgFKUoBSlKAUpSgFKUoBSlKAUpSgFKUoBSlKAUpSgFKUoBSlKAUpSgFKUoBSlKAUpSgFKUoBSlKAUpSg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0" name="AutoShape 4" descr="data:image/jpeg;base64,/9j/4AAQSkZJRgABAQAAAQABAAD/2wCEAAkGBhQPEBUQDxQUFRQUFRgUFRUWFBUVFhUYFBcWFhQVFRQXGyYeGBojGRYYHy8gJCcpLDgsFx4xNTAqNSYrLCoBCQoKDgwOGg8PGjUlHyQ1LS4yNC0sLDAyKjU1Lyw0LzQqMi0sLCopLCwtLCwsLCwsLCwvLywsLywsLCwtLCwsLP/AABEIAOEA4QMBIgACEQEDEQH/xAAcAAEAAwEBAQEBAAAAAAAAAAAABQYHBAMCAQj/xABPEAACAQMCBAMFBAUEEAQHAAABAgMABBESIQUGEzEiQVEHFDJhcSNCgZFSYqGxwSQzcpIVFhclNENTY2RzgqKjsrPCNUR0k4OEpLTR4fH/xAAbAQEAAgMBAQAAAAAAAAAAAAAAAgQBAwUGB//EADURAAICAQMCAwYEBgIDAAAAAAABAgMRBCExEkEFE1EiYXGB0fAUkaGxIzJSweHxBkIVJDT/2gAMAwEAAhEDEQA/ANxpSlAKUpQClKUApSlAKUpQClKUApSlAKUpQClKUApSlAKUpQClKUApSlAKUpQClKUApSlAKUpQClKUApSlAKUrxu7pYo3lkOFRS7H0CjJP5CgPalZpf83XMhL9X3dM+FEWMkA4CiR5FbU+fTA3xg4yZbg3tGjaAe8BzKM6dETYnUMyiRM7AHTgkkDPbYioKyLJuuSLrSqjD7REJ8dvOg9fsW/NVkz+WasfDOKxXUfUgcMucHuCpHdWU7qw9DvUk0+CLi1yddKUrJgUpSgPyv2s3559ogw1vw2WTrI3ilQRmEFdjEzyK2rvvoGxXc+RrvDfaHxCIAvKsu+6yopGPMK8QQj6nP0NRckiSg2bVSqhyV7QRxKWWB4WhkjVXXLB1kUgByrAD4XyO3YqdiSBb6kR4FKUoBSlKAUpSgFKUoBSlKAUpXDxniXu0DzaS5UAKgIBd2IVEBOwyxAyfWgO6lQfAeZfeGaCeMwXCKGMZYOrKceOGQYDqCcHYEHGQMjM5WE1JZRlrHIpSlZMCuXinDxcQSQMSokRkLLjUNQxkagRkfMEV93l6kK65WVFyBljgZJwAPUk7YqJuOcIQwSEPO/do4V1PGmcGSRTjSO+B8RwdIYigOKw5MgsGkvMyyuiMw6jBtOAxJUY2OCVHoCcYyaz2KVYE3UmR8yukSFvE5LEADZE1Equogdhmr/zFzDb3Vs9vBdiJ5UOJQHKx6X0lZ2XHR1EMhDFG+LGCNoTl24MS3ltGIGntnAJhBAl1wpIjNqdmJ3KZLH4PLsNFq2N9T3K+/FlUsHWZSp0kNDIvY4cjK4Kr3LDYDfOKsHJN6EvyqsD1kMbqDn7SEa0JHYEIWB8919BXc8yXJMIPUilQhgXXxjBR4inxLgMSxwDkAede3JfALfW/EFTQS8sUW5VBEjCMsEzpJZo2bX3IfvioVL2jZa/Z3LJx+4kitZpLfT1Uid01AlSyqSAQCCe3rXFyZxaW6turOVLdR1BVSg0qdI2LHfY+dcfHeakLi1tnhdnjleR9XUEaxhAQUjOoudeQMjZW+QNY5M51jsrNYZgXd3LQiIoTIjthWZXYdEnGvDkY1gZJ2qxncrY2NQrm4jZCeJ4WZ1DqVJRtL4PfSw3G22RvvVb5c57E/VW9RLRowsgDyDBjkLgZZsDUCjAgZHY53qY4ZzVaXTFLa5glYfdjlRj+QNSW5HgwuTgVyLkxQ23QWV5jEJCVCQwyLCrrGcsQAysc4LEsRsRXVNwC4RVZenMXIOhGUdJTncuT4wcHfA327bjQufJBDe288oxE8MkHVPwpIXidFc/dDhTgnzUCoqG3kCgOyrGG6jN1NRPi1BQdK4TO5JJONvPNVbJNSLVaTRT+A37rf2628hjlNwkRBGnWnUQ3EfjG40rvjzAFf0FWJvxi2vbj7a8ht7WCSJ1JUGW4eN+ozRtnKRAqg143Od8VtMcoYAqQQQCCDnIO4Nb6843NNnJ90pSpmsUpSgFKUoBSlKAUpSgFQHOt107dGPY3Nsp/wBueNf3mpS/4pFbgGaRU1bKCfEx74Re7H5AE1WOYL88QjSGGGYJ1YJjNIoiAEM0cpURuRLqITG6Dv3rRfOEYPqeNicE29j64vAxQSQnE0J6kTfMfEjfqOuVb5HI3Arssuf7WWJHDkyNs0CK0s0bg6WR44wSuGyCx8O2c4rxvb1IY2llYKiDLseyj54rwtZ1EhjRAo+LIGNR23O2/evP6XWzog1jK7F6dKs+R03nH7t1JtoIU2OPeZTqJ8gUhDBQfXXn5VKcscXN5ZwXTJoM0SyFQcgahnY+Y9KrPHpmkMVjCcS3RKkjvHAv8/Lt2Onwqf0nWrtBCEVUQAKoCqB2AAwAPwrtaO222HXZ8inbGMXhEPzhwlrq26Sosn2iMyEhSQjZOhyPA2QPENwM4IODUVy3b3JvQ88fTEcEsMxAxHI3WRrbpEnLqsYkOdsdTGMkgSV5zdGGKQDrFSQzA6YlIJBUy4OpgVIKoGII8WmvKfnSJbI3UxMRLPEi5VmeVSyBYs7OcqSNvI5xg1b2csLkg8xjl8EJZztazXEIhe6+01TXEWjW0kgLCOVJHGSsfTXwnADKNKjt58D5MRIQwT3SYvK6dApqiWV2ZYnOCkoAI8LBlB2XYA1x8A5na0giF7GFWTUwlQs7uSxLzTRacjWxJ1Lqyc7AVMcf5oijtOtDIr9RhEjRlXwzHDsBnBKKGYj9TFcXU06mF3SoNdT253/sSqvqlDqUk8foRtvxZSZFub2OEdRkH2Qt5ZFQ6QRLIcOGwfEg89iCKlOUuVLWSF3aANEZmEMcodo1jiwiGOKUlVBKFwQN9QO+1dHAudbaVOjaw3LiALHpFu5C4UFQX+DOnB7+fzqxcK4ml1Ck8WdEgyNQKsPIhlPYgggj5V1YUOuTbb+BF2daTRzcV4BHOigFozHkxtFhSupSrDBBVlIPYgjse4BrMeS+Tfe7VohNpMfQXQ8ayI0JXW0bpkEhpMnuB9kmQcHOxVEi2teGxSTBI4EJDSMqgamJCrnAyzEkKBuckAVuwYyVvkfl+5EnW4hEFZIRD4jExkfVreRQmQsYwAucNucgec7zrYiSwuMRCV1hkaJdGt+oqkxmMYzrDAYxvnGK5J+egMdO0uZARnOq2iP4xzzI4PyKg1z8a56Q2MkltqE5l91WNwFkSY41DSThiqHqbHSQM5wc1nHQt+DHV1Pkza7Au4jAnUl6ng0nqFVIOC7h9l0EE775XbfFWReWLUbdCPA306coMb50Hwj8q9uHTRIqQJlCigLHIGSTSNg2l8MwOPi3B75Oa9eJT6ImJBJPhUDGolvCAuogZ38ziuFZZNvpWUd/2GutpcdkVp+XbtbeR4bEvFMJJUaF4t0l1MmqNirhtLDwgN229K6eCBIFtryNIUW1bFzIiTxSypFG8cxYyEa1DHVpK/cODV/4NznHMpjit7oGEBXTpA9MaQV8asUY6ceFCzfKuDh3I9pOFltppGt2AR49ZdWEbsekde8YBLKy4ztg4xXXjDCzB8nHlc7ElPtwXalKVuNApSlAKUpQClKUArh45HO1tKLNkWcoREzjKh8bE/8A8P0Nd1KApFjriBae0uI5OzvgXJfHmJIyzsvfGVH0FfkfFo7vXFbS/aR46ikMjpnsHVgGXPzFXiqtxeJV4ijAANJasGPmwilTTn6dVvzri63RVxhK1Zyi3TdLqSPOz4ckesgZaQgyNudTBQATntsO1RFpewzcUcRFWeG20uwAIy8g8If1AUZHzHpXRzE8SBcwLPPMRFDFhcytgnDMRsijLMTnAB2PavSx5UvLYFov7HZYbxR28lsMjsOsrvkDfcp+VUqNNZbCU479jbOxReGePEAbW+i4nu0aQvb3A80jdkcTKPPSyDUP0ST5YN3lAliIRsB0Ol1Pkw2ZT+ORWd23OrODqs5zpd4maNoZE1RO0b41OjFdSnBKj6VD8J4hPw8yXMRnjtI5VPu07Kye7kKJRGoZujoOplwQMbEenQ0V8q15VvbZcfkVrulvqiyyz+z25a3aE3aACIpH0YDE+VGI/G0jBBsOw+hFVziHDpRdRSHh0r9SBFt4pCXW3eFQsw0IxjiRh0yAWUEqxPetgBr9rsVYql1RRXvTvj0zZmSezy9u3615NFDn7iqZWCj4VByqJj0AYfPzrz4l7JJEBltpY5ZADgSR9Mt8hKpOO3mp/CtRpVj8Vb/UVPwNGP5fr+fJTuV7D+w3DC91vKSZpgmCWlkIVIkycEgaIxvjYVD8IvL6OIRLLFGoLsAkWtxrdn8UjtpOAwHwAbV1c88akmlm4attHIgihlZ2uWhcF3cxlMRPurQ5z9KrBS5VGa8hjuUQFtEt5piwoJOuGG0RZNh98NXMvvXV0uaT7+p0anXBYaz6F45L4xPcSyhpOvbqoAn0IoM2oh443QBZFAxkgYDbZO4FnvrFJ42ilUMjjDKfMfUdj55FePBLgy20MjIELxRuUX4ULICVXYbDOO3lXbVlLCNbeXkoPM3Iyw2ryQy3bdMo7J1mYmJHUzqpA6hYxBwN85x51Bwixh4gvTkSS1jttcARtapIx1ziSY5BeRTG5LMWwN9u+qXN5HEAZXRAdgWYKCfQEmoW/k4bMEWZ7RlikEqBniwrjPjxnGdzWLU7IuLZDpXYrMnB7riuZF6cUTf4yaMvqUYwIoCR4cfeYj1AOc1+3Ps7lgAe3W3ndTspQwMPIlGy65xnbC/WrtBx63kOEnhY+iyof3Gu4GtC0taj0v8A2ZwQPJnA2tLc9YDrTO002DkBmwFQHz0RqiZ89OfOormO9/sddrLahWluw3Uti5RXMa+G5yAdBHhRjjxAr3KgVdKhON8n295NHPL1FliVkV4pZIm0P8SkoQcft9KsxSjhdg+Nim8Q43fEjN06ysCYre2giPUOQAAkqu5UEgM5ZVAOSVrQeD9b3eL3rR19C9XR8GvA1aflmvzh3BYbbPQjVS2Nbd3cgYBeQ5ZzgdyTXbUpNPhYMRTXLyKUpUSQpSlAKUpQClKUBSueb65S7tYra4aBHjnZ9KRPqaMw6Aeop2wzdsVCvfTR3MVxdSyTosckOEgGpeqY2DFYxkjMQGcYGfIZNTXPQ/ldkflcD/cQ/wAKrvFp1WeBZ5poYG6nUeFSTlVXQCQjFQSTuMfWuRq5zleqU9mvqZUnF5Qe0nnn98aaa3cp00ijMR6cWrVpLsjYdiAWKEDYDJCg1ZPZxNITepLLLL07lVUyuXYA28DYBPYZYnA9arso4R3N1xBz+pJxAn+qi4/ZU/yDfWYlmt7MXepwLh2uUkBbGmIaTKAx2UDt5VZ09VlcvakmuyXYNtvLK80ycPlltrphFmeWWF5CESWOeRpV0OdiylypXOcr2wRXxcSrxIGysyJjKQkrxnVHDGSOqzyDwhtOQFzkkjbGSOvikTz8Qvlee4CxzRKiLM4RQbWByAmdI8TE9vOvrhbSW99ZItxcNHJNJG8byakI93ndfDjyZFP4VTddD1XLzn5Z5ImmAYqjcT54lndo+GCMIjFGupVLoXU4ZYIwR1MHILkhc7DVg13+0TiTpbpawsVku36OtdmjjClp5AfIhAVB/Sdaq15ce7LBBAsYMjiGIO3TiQKjOWdvJVRD23JwPPNW9XqJwarq/mZk7hxPiCHUt2rnvolt06Z+QMell+uT+NWvlfmYXqMGTpTxELNETq0kjKsjfejYbhvqDggiqJY8YzcPaSPbySInUD28okRlyFOR8UbAkbH1BBO+O7hk3Q4pauP/ADCy2z489KNPGT/RMbgf0zVbTai6N3k3GD25gGOMS/Oytz+U12KjOZ5CtjcsO4glI/qNUrzLHjizN+lZRD+rPOf++oXnE/3vucf5Fx+akfxqprF/7ePh/YGpcPTTDGvoij8lFdFfKrgAegxX1XozJR/aZAsj8PV1VlN0+VYBgf5NOdwdu9REtlbxjU8cCAeZSNR+ZFTXtF/neH/+pk/+1nqJW2WS/sVdQw6spwwBG1vLjY1xdZB2amMM4yvqYOJbayuvCFtZfkBE/wC7NeltZS2R6nDpGTT3tmdmt5APuaWz0T6MmN+4I2q+8U5TtLpNE1vE3mCFCuh8mR1wyMPUEGqPaRPbzTWUzF2gKlJDjVJDICYmfH3gQyE+ZTPnULtPbpF5lc8oF/4DxpL23S4jBAcHKt8SMpKvG36ysCp+lSFU32fEpLew/d6yTKPTrRKHA+rxs31Y1cq7Vc+uCl6mRSlKmBSlKAUpSgFKUoBSlKApnPf+E2X1n/6YrgzXbz0f5XZD9W4P+7GP41CcQMjS21vE/TNxP0i+kMVURSyEqG2z4AN/WvP6+t2alQjy19TB35r05UOOKv8AOzH+7Nvj+sP2V1R+zf8ATv71vobdB+Sw1IcE5IjtLj3kTXEr9JoR1XQgK7I5wFQb5QVZ0mgnTYpyaBWblMcS4h85IG/+lhX/ALa+JB/LLBvS7/5oJ1/jXTxIY4ld/MQN/wAMr/21yX8uiS1b/Tbdf/ckEf8A31Vntrvmv2B3c1S9TiyKf8RZ6h6ZuZSD+yAfnUVxie2BVLpUc7uiGMyttsWVApO2cZA86k+Z49HF9R/x9moX628r69/pOtcgv1sr2C9k2hCSW8zYyI1mMbrI3ooeIAny1Z7A1PUQU9Z0yeF/gHDHxyFCqpDOpb4R7pLFqx3060XV5dq6Yrj+W2k0yPBDBJJLJLPpiQDoSooyzeZcV0c1cTteKXUEcJiuYoUleVhpliDSBUjTVupYjWcDcAb9xXB/a7aQK0iW8ClVY6hGmQACTvjaszVGluWzb+IJXjd8s3E9UTK6GwhdHUghhJNPggjYjCjB+dcHMK5t2X9Jo0/ryov8a4+BwFJIEYYZOEWKsPQlrk4rp5iP2UeTgG6tQT2GPeYc5PpWvU761L3x/sDVqVGXHNFpGMyXVuuP0pox+9qj39o3DR/561P0mRv3GvQmSM9op+24cP8ASZf2Ws9cPDx/fGz+sx/4RH8a9eauKxXj8Pmt3WSNpJyrruDoidGx9CSPzqP/ALLQ2vELSS5lSKPFx4pGCLnQgG589zXJu/8Ath8PqYNPrN+IyiXit3IpyI44LY/00Dyt+QnUfnUrxX2ixupj4Zi5mbZZAG92j8i8k2NLY/QUlj8huK9CiWNszSMW06pZXI8Usjks7YH3mc7AeoAqXiNy6PKjywWHkE6ri+cdleGH6lIhIf8AqgfhU5xzmi3tFYSTRCUIzJEXUO5AJACZ1HJ+VcnJHBnt7FVn2mmLzzDzV5iW0Z/UUqmf1KyfhfDriAPHHJEwjlljbqRnWzRyMhcyI3i1Y1bjO+5q7H+DXGPphFnT0+bLpLBac6XFqEvJ5nniODOmEC6JMeOIbaNBIxvjTnOThho/LXHk4hax3cSOiSglQ+nVgMVydDMN8Z71k3C+U4WjY3txKSPhjiyq4JzpjjJKBR2y2T9Nqs/LvHJLEant5Vs5mZo0yrzwuclz013kic+Lw5IZjjUGGlXP1Zv1VOGumOPv74yaLSoOy53spn6aXMQkP+LdunJ/7cmG/ZU2Dmt5QP2lKUApSlAKUpQFC55lxxK0BIAFvdNucfftgP3motbhW4hw4Kyk+8ucBgT/AILcelXrj/BrOZetfxW7rED451QqgPfd9gNhURYScNt2MlrZ6Sn34eHSjy7o6w+PY91zVOel6r1dnjsC3UqP4Zx+C5JWGQF1ALRsGjlUHOC8UgDqDg9wO1SFXAZ1xmUDityCQPsbZtyB36w/hUfxqYYgIIOLyzPceV1FXP7Q4BNxSRGWHCW8DBmtoJXOtpgQXlQnHgG3zNV5OBhXWSNo0ZSGUpZ2IIKnIYEwEgg1pj4NZdatRF/a+Zzb/E9PRN12S3XuZrfO3AXuoVkt8e8W7dSIE4D5GJImPkHXbPkQp8qqvDeJpcJqTIKnTJGw0yROPiSRfJh/+xkVwQ818Qj+G6ST/X26HPyzCY8V3Wt/a8TuFS/hNreN4Y54JWUTacnQJVwSwGT05AR3xnemv8KnNdUlhrv9TZRr9PqH01y39DrVcbDb6VHXVub+YcOh314N0w7QwZ8Skjs8gyijvgsfKpu85FhgjaW64hdiFAS+uSGNQPnJHErj8GzXBw3nq1s06PDrG4MWc68Rxaye7t13Ersf0mGTXP0vhUuvqlvj0LNlkK1mckvi8DipVeKXJyqhYbWIDIGNImfA/CQV53XRlUpL0nU4yr6GXY5GQdtjXlcczcPuJTLfcKJZsapmhtrk4UADOhjIcDbZT2qzcH5b4Rdxia2tLGRD5rbxZBHcMCuVYeYIBrbqfDJStc5Np/AQthYswkn8Hkor8es4JGhWI6kxq6VsXXxDIIaNSDtXqvOdsvlOv/ytwP3R1K+0DlWGzEN5aQxwordGdYkVFKSkCOQqoAJWTSM+kjVAVf03gVF8Mubyjj+I+J2aOxR6Mp8PJ1Wt8gg4XqYKGS9lyx0jeRRvq7Hx9vrX7dc0qJDHDGZ9IUs6PHoBbPhyW74GTj1FS3s5ggl69pcRRSGCTrw641crHdeJ9JYHH2ySdvlVXikWSSaeNVVZp3dAoAXQp6URUDbBjjVv9qpQ8JhqNTix7JYN+t1/k6VXw5eMfM67nnB411NayEZVcLJGzEswVQig5ZiSABVp5f5XlupUub6MxRRsHhtmILs4+Ga40kqCvdUBODud8AQHK1j7xxKBMHTCGun9Mr9nCp+ruWH+qrXKjb4fp9Pd/DXHq8m/w+6y+hW2Ld+noc/ELwQQyTN2jRnP0RSx/dWJwTxRraPflOi8wku1Pwv1hIz5U7lBNIrEfog52q0+0fnkiaXg4SNBPbFWnlkKgddXQKiBcM3fYsM4NVNbtIJ296eMExRrGScAhS4dVUknOcE49V9K1WvDR6DRwzGWds7Z9CXieAXMz2KKtrrQxADETEKOo0S9hGTjtgEhiO+TKrfgyS3bn+U6NELYyseo7kKdvCMYzVP5cvLiWVra3tnnROoUdGjj8CyaUC9V1DKAQuQfId+9WGW2njGZ7W4i3x8AlH1LQM4A+ZxWiSsUnJIv1S07rVc3uvX7+0d83Dep7taMsUzS+O4mbY+PJ0qmlgfDnIJG+PWojpyNde78HjktmJfp4k0W8ca4DTvGrMjZJBClckt2748m41ApwZolPoZFUj8CciuvlXnS0tr1i8yuJYNA6Z6xVomLadEeWywc9h9zHpUq23LGCGqhGFTkpZ/Xl7/fYtfDOZJ7W9i4bxN45JJ4zJDPEhjVihw8UiEnDdiGGAc4wNs3Gs0uTJxDiUTlHi3haKNsCWK3gl68lzOveLqyKkSofEQGOBhsaXVw4QpSlAKUr4lTUpHbII/MUBnnDbluMXMtyXxBC7R2kexBKN0zMwOzMzhsHyUDGCWzP2fFpYso8JlIOA0W4J/WB+Gs75H4t7napAwxLbSSQyAbnXG7eR/Vwfxq58N4ysxLxsVcHxAjB39RVeb1aj5kasxT9d2vVdvlnjvktRuo6lS5LLXH+tzu4twEXUXUk0x3yqXimj2kiIPhwfvDsCDswyDtUryvxdru1SWQBZAWjlUZwssTGOUDPlrU4+WKgbviywZeRtUjbKo7n5Afxrr9nc7S2jTuMdaeWRQO2nXpDD1B06s+ec1OlWyh5ti6c8L3fX1NFs4dfRF5a593u+hTudP/ABeb/wBNbf8ANc148ucttxGeeM3EkKQpEQI0iJYydTOWkVv0BsBXvzmP77Tn/R7YftnP8alvZev296flb/8ALJXacpQ0cXF43+p5iNcLPFZqaysd/giP47yFcWcRmglN0iAs8ToqzFRuTG0YCsQPulRn1quzxieLwN8QDxuO6sMNG6n1Bwa3SsM4eANYX4RcXAT+gLiQIB8tOMfKpaG6Vjdc91g1+MaWuhRvqXS0+337iT5g5iPERZB/hFrHdyx+RmkJRCfXQY5cD1IPkK4ZJDqSONGkklfRHGuAWbBY7kgABQWJPkDXlw7gl0yxXEFtLNE9siq0ZiGCk9y2CJJFPwutefD+aVs+JWxmjlUxtIJVCpMyo8bLnEDuQQ+nb0zSm+FVDUX7RnV6O3U61SsT8vb9vqdlxDLBKYLmIxSBdYBZWV1zjUjrscHYjYjI23FfNnxI8PuFvozpUFVul7LLCThmYebR51g99iPvVIc2cxx8QurZ4EmCxRXCu0kTRj7Q25QDVufgb8qguP8A+CXH+pk/5DVmDd+nfmrfcoWqOj10Vp3s8d88vDRt/FeGpdQSW8oykqMjD5MMVjForoGhmP2sDtDJ5ZZNtePIMulx8mFbba/Av9EfuFZv7Q+FdC9S6XZLodKT060Slom+rRhlJ/zaCubobfLtw+Hsd7xjTefp21zHf6lWu+LyWLe8wAlniktceWZx9i5HnplC/gzV721sIkWNeyKEH0UAD91fbIDswB3B39VIIP4EA14X8jCMiLeRyI4h6ySEJH+Gog/QGu10RrlK19zyPnT1FdemXZv9ePy3Lx7K+H/Zz3hG88nTQ7/zVvqRfzkMrZ9CKvdcXBOFLaW0VtH8MMaxj56QBn6nv+NON33u9tNN/k4nf8VUkV5mcnKTk+59CqrVcFCPC2Mr5nu0nvbqdlDxkxWcagB+s0bMhwp2yZpWjAP6Gexrz4Nw+KznZZrHoyBQxjbpjUrZCMJImYFcqQRn8O1fL2TdKNUfEkTRyI5Gr7SFlcFwCNQLLuMjua7Lq4luLh7m4ZSzIsaogISNELHAySSxZiS23kMbVz3NNN53PTQonCUIY9nG77/U/LyylhdZQLa0wxNvFA3QuLiOXBuI99WCSoYNtuu+O9WfhPE0l+ytr6aK4wf5PeoHbIxnwPpdwPVHxvUNb3wDtPKvUmA+ydsNobsW38wMY+lfk/DdaxWsgF5POwaSdtI6YzqTwfCxC/Ew9Nh2A2wt22KV2jxLfb39vrhepZpOEcRc+Ofh5+ZsZSfyNzXZDwCbSA9wEPmbe3jhz6jL9Qj8Dn51RbjnBuHydOzne5UHQLeVWld3GrUIWUdVQT5trAA2GKu/L3Nwun6EsM1tcdPqmGZd9GdOpHHhYatvI+oFb4yyc6ytweGSXC+CxWoYQrgudUjszPJI3bVJIxLMcbbnYbCu6lKkaxSlKAUpSgKVzTyG0s7XtiUWdwBLG+Vjn0jCsWUExyAbasHI2I8xXZuC3QOWs7jUNgUaI5+jrLjH1x+FavStkLJQ4ZnKcemSTXvRl/DeQ7q5b+UL7rCf5z7QSXUg80DKSsQPYsGJx2x3rS7S1SGNYolCoihEUDAVVGAAPQAV60rE5ym8yZCMYxWIrC9xk/OX/is5/wAzbj/qn+NTPsuH2l6f1oB+UZP8aguaZdXFLsfo9Bf+Cr/99RsXVjZ2guJ4RJjWsbIoYqNIOSpYHHoRXWVMrdLGMfvk8rLV16bxKydnGMfojSOeeahZQFIiDdTArBH88YMrgdo0zkn6DuRWWyL7tbhIwWZUEcYPd3OEjH1ZyPzr2itlj1SEksR45ZHZ3YD9ORySQPmcVYuROX2vJ0vpARbRZaAEY68h2E2P8mozp9S2ewBOFBaOtuT9pkpWy8VvjGCxXHd57/fCPHj1+9vFDwa2dkS3t4luZVOHfK4EKMPhJALMw3wygd8iG4faszG3sbdpGQDUsYREjDdupIxCg43xktg5xXdzFAYuKXivsZHjnT9aMwxx5H0eNgfw9a/OCcauOHvKbbpOkzCR45QwIcKqakkXyKoPCQd+xFZphKFCnSsyfI1dtdutlVqpYguF68cnjf8ADrm1kjS6ijQSiQoUmMjfZ6Mhh0wB8Y7E1Gcwn+SXH+pk/wCU1McY4zcX00ctwIUESuFSMOSTJoyWdj+p2A86ieOxa7aVP0kKj6tsP31ardvkSdvO/wCxzb1p/wAZWtN/L7Przn3lv9oV5Ml5axxzTRA20rERyFMsrwAFgNmwGPcedVfikt7dKlmLp5OtKNAmSJtLQK9wpDIqsN4gO571b/ana6ZbO530gyWzHyHWCuhPoNUOn6sKqU8T5R4pDFJGxZXADEakeNtm2zokbHocGqGnpjbQ8L2js67Vz0+tipyxW1v+p+Wd0JY0lXs6q4/2gD/GpzkjhXvXEBIRmOzGv5GeVSEH1WMsxH+cWq+QIIkjiQsfDFDGPidvhRAfn5nyGSe1a1yhy8LC1WIkNIxMkzj78r7ufoNlH6qqPKt+vucYKvu+Sp4LpFO6Wox7Kzj79yJuonmvhTXdjcWyY1SxOi6iVUsRsGI3AzUtSuIeuMzPAIYlIe5mtSAPBeIrom2MLcAqJB8+oxp/a1Ow/k89jP8A/FePP9USVpZFck/B4JP5yGJs/pRof3itbqg+xajq7orCkZtdcJuoP5+2kwBkvCROn0AXEh/qVHNzBFAw1TLE/kHbpNvsdnwa1P8AtehAAjDxAdhFJJEv9RGC/srzk4Cx7XVwB6fYN+14if21renj2LMfErUsSSZnvKXGFFxNPbQPdSmNI4HXa3RcsZddyfBGNWnVjLEKuAcVNcm8Ma44hJxKSQTMIjB1kysLlmVjFbKfihiCgdTJ1PI/bGKsknKMUmPeWluABjRLITEf6UCaY2/FTUyiBQAAABsANgB6AVviulYKFljsm5vufVKUrJrFKUoCN4xzFb2QBuZVj1AlQcktjvpUAk9x+ddlndrNGssZDI6hlYdiCMg1n/tpsdVtDMBukpQn0Ei//lBXtyzx9oOXhcLjXCkiLncZWRkjyPTBXatPmYm0+x1PwKlpa7YP2pS6X6Z7GgVE8a5ptrJkW5lCFwSvhY504znSDjuO9YtaczXsiyTLPevKrLp6aloQDkt1AFIDdsDYd6c7cda8htbiVAs3TlSQgYLdN8KSPLzOPma1u/bKReq8F/jKFs9t08crCz+RvNpdpMiyxMGRwGVhuCD2IqL4rzjaWkvRuJgjkBsEMRgkgEsBgdj3r15X4OtnaRQpqwFBOpmY6mALbsdhnO3YVk/tOtFk4usagDq9BGI2JLtoyfnggZ+QrZZNximihoNLVqLpRk30pN7YzsS3MNpZvxKUG/nikuJYgyRwRsqsYo40+0kRtiAu423+tSNj7P7aZyicSnlZPiVHtMj+kFhyKqPtI4HFaX8aYbotHFnLMSVQ6HBcnVnSo3zmvZYk4Xx5RGCkSyAKMk5SaPSBknJGpvPzAotXbF9Ods45ZYn4Fo7a1bBe04OW6Ty1yjQrP2ZWaMHlElwRuOvIzpkdj0RiMn6rVrAxsKwJObry7mkdprvPTd447YHCtldAdVBxGMkE9+29aT7M+Z5ryKWO6B6kBUamUqWVw2NQwNwVO/0rMb/Me5o1PhMtHBvK2xlL3+hMc1cCtLpFa90oUJ6c3U6Txk99MmRscDKnIONwaq8Hs5EgJt+IGQeReOGTH+1FozVd9td+xu0jz4Y4NYHlqYtk4/2RX4OAracRiHDrqCMoY0dJJJEkLDAlBDKVcMATjPdtvKkdVZCTUP3Mz8E09tEbLt3JOS9nKWPfys+paF9l8pGGvcfNLdAf99mH7K7bP2WWykNcSXFwQQwEkuhMggjMcARWGR2bNZ9f8xzpcSu/Ec7SNCIJGYM+R000FdITGcn5d6939ql97uuCgIZo2l0Aliqow2+EHDelSlrpS2k3+Zir/jKjh0qPpxjtnusmwcZ4PHeQPbzjUjjB8iCDlWU+TAgEH1ArObjkG/jbREbadR2keV4Xx5dRBGwzjuVIz6CoHjPGeIRTwrLeNi6jikLRbRok5wQgPfSPPY9q+I+KycF4nMgkeRU1qRIxPU1RFoS3lnWU3x5n1rFetnU/Z27C3/jkNXD22pPHUtnv2e+2DROU+QRaye9XTiW4wQmARFAG+IRKdyxGxc7+QwDirhX8/wBvzTezmWTr3jSroKCEExLqY6uqqqdI0jwjbcHvU1xLjnEb/h6TRdUGCR4Z+lqV2OmN45Si74w2DjzycY7Qepc8yabZt/8AB+Q41dcUs4+G2f8AHxNmrlv+JxW6655EjUnALsFBPfAJ7nY1nHI3EbtrlPdrg3dmcCQSyKZ4gV+N1OGHjBA06gR+YsftTserwyQgZMbJIPlhsMf6pNZ8zMHJFf8ABKGpjROXOPis+qfDOtvaHYBwnvKZO2RqK/i4GkfXNWJWzuK/m5IXexfRCmmKYPJceHUOooRIiMhiuQT6b+VTXHufJBbwW9hNIkcVuqsxwJDIuVOth5AKO3r57Vqjf/UdW7wPMlGl95JttNLHw4bXY3ilYrZ873djOy/yqS3OVUXSESgldmJ0jBDeXbFcfB+M35tbu7F3KFi6QwTr1vLIAdJbOjSu+w+9U/PXoVF4NNrPWsPpS+Mu23GO5s3E+P29qQLiaOMkZAdwCQO5A7mus3SBQ5ZQpGQ2oYIxnOfTFfzrxfjFxeQq91J1VDvGmpEyPBGzYbGfvCuziUfUvLQ3RLxzJZyMMlRokWMSAY+EZDdsVH8R7iy/A+lLqnviTeN89PZcG68P45BclhbzRS6fi0OrYz2zg/KozgnPtneyiGCQmQgsFZHXIXvgkY/bWZ8vR+48ceBBsWmiUD9FkZ4x8+yCpP2L8DPWnupFI6aiBcgghmw8uVPYgCP8zWY2yk0vjk06nw+iiuc3JvaDjxv1Z5/I1qlKVZOCQ/NvL/v9o9tq0FtJVsagpUhhkZGRtj8aq/A/ZUYFKTXk0kbK6tCi9OJg6kHKlm3GzZBByorQKVBwi3losw1d1cPLjLCzn5mX/wByy7jhe1huoRC8olJMbiTKjCgkNjAwDtjceVTl97MYbm1ghuZZWlhTQZwRqfJywIfV4ck4HkNs1dKVhVRXY2S1+ok1Lq33e2Fu+eOTnsLcxxJGztIVUKXYAM2PMhQBn6Cq9zJ7Pob6dbnqSxTJpIePQclDlCVdSMg1aaVNxTWGV67Z1y6oPDKnzlyAvE+iXmZDEGViEUlw2PXZTkZ/E7V0X/INrcSxzzh2kiVFB1sobpHKllXAJzVkpWOiPOCf4m5RUVJ4WUvnz+Zmr+y2aBrgWM8SxXCGMrJGxZEJyVVgd/TOO351auS+W34fbmKWZpnZy5Y50rkABEBJIUAZ+pJ+VWClYjXGLyid2suuj02Sz34W+2N/XYoftE5Akv3S4tiglVdDLISFZQcrhgDggk7Y3z3GKhpuQb6fiMd5crDh5VaVY5D9miBVABYAsSo8q1WlRdUW8m2HiN8IKCeyTjx2fYyt/ZHcRRzx21xCVm0jDxsrlY2LIhkBOnc7kDfA2rwuvZpcpwpYVRXuRdGVlVxgqy9PZmwNlVT+BrW6VjyYGxeLapNNy4fVwucY39djNONezW4vLWyj1xxS28Ahk1ZbAAUKVK9yMfLv3qY457MYb25FzNJIDhA6IECuY8bkkEjIAG3p3q50qXlx9Cv+O1GyUsYyljbl5ZmP9yy6ijmt7a5i6MzIzF43EmIySgypxt59s48qkv7m0iJbSRXb+9W/xSuHZZRrMgjZQ4YICxAGTscHNXylPKj6EpeIaiTy5evZb5WHnbfb1KByvyFcwcRa/upojq6hKxBhqMnrkDCjvjfcCrpxawFxBJA3aRGQn01AjNddKyoJLCNNupstmrJPdY/Tgy2w9j0yo0Ut6FjcqXjih+IpnSSzt5ZP3a7eIex+MJD7nJokiOS0q6xKdWoF9OMHPoMY2xWi0qPlQxjBYfiWqcurr/bHzXDKDw7kO7F5Je3NzGxcOTCiyLHIzJoUSZbdAPLBOw32ql3fKlzHBJClvfKzyBjEvSktjpPhPUHiOB2z8smtypWHTFkqvE7q5dXPH6cbLCMmtvZnczcMhiISGYTySssh7K4CjJTPiwqnHzqbvPZUtxHaiWZke3t0gYxBTr6fwlS42wSfLzq/UrKqiuxCfiOol/2xu3t7+Ss8U9ndndTNcTI5kYAEiV1GQunVhSBnFSXLvAFsYeikksg1FsytqYZx4RsAAMdsVKUqaik84KsrrJR6ZSbXxFKUqRqFKUoBSlKAUpSgFKUoBSlKAUpSgFKUoBSlKAUpSgFKUoBSlKAUpSgFKUoBSlKAUpSgFKUoBSlKAUpSgFKUoBSlKAUpSgFKUoBSlKAUpSgFKUoBSlKAUpSgFKUoBSlKAUpSgFKUoBSlKAUpSgFKUoBSlKAUpSgFKUoBSlKAUpSgFKUoBSlKAUpSgFKUoBSlKAUpSg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of Obesity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165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Exercise by playing games</a:t>
            </a:r>
          </a:p>
          <a:p>
            <a:pPr lvl="1"/>
            <a:r>
              <a:rPr lang="en-US" dirty="0" smtClean="0"/>
              <a:t>Football </a:t>
            </a:r>
          </a:p>
          <a:p>
            <a:pPr lvl="1"/>
            <a:r>
              <a:rPr lang="en-US" dirty="0" smtClean="0"/>
              <a:t>Kickball </a:t>
            </a:r>
          </a:p>
          <a:p>
            <a:r>
              <a:rPr lang="en-US" dirty="0" smtClean="0"/>
              <a:t>Introduce physical activity</a:t>
            </a:r>
          </a:p>
          <a:p>
            <a:r>
              <a:rPr lang="en-US" dirty="0" smtClean="0"/>
              <a:t> Help maintain a healthy lifestyle</a:t>
            </a:r>
          </a:p>
          <a:p>
            <a:endParaRPr lang="en-US" dirty="0"/>
          </a:p>
        </p:txBody>
      </p:sp>
      <p:pic>
        <p:nvPicPr>
          <p:cNvPr id="8194" name="Picture 2" descr="https://encrypted-tbn2.gstatic.com/images?q=tbn:ANd9GcQg6Zxq75U9eDCCf0QdmJQcmKZGz4-Dwbp548ZnIVybLmuKCg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221148" cy="2819400"/>
          </a:xfrm>
          <a:prstGeom prst="rect">
            <a:avLst/>
          </a:prstGeom>
          <a:noFill/>
        </p:spPr>
      </p:pic>
      <p:sp>
        <p:nvSpPr>
          <p:cNvPr id="8196" name="AutoShape 4" descr="data:image/jpeg;base64,/9j/4AAQSkZJRgABAQAAAQABAAD/2wCEAAkGBhQSEBUUEBQVFBUUFBQVGBUUFBQUFxUUFRQVFBYVFRQXHCceFxkjGRQVHy8gIycpLCwsFR4xNjAqNSYrLCkBCQoKDgwOGg8PGiwkHRwsKSktKSwpLCksLCwsKSksLCkpKSkpKSksKSkpKSkpKSwsKSwpKSksKSwpKTUpKSwpKf/AABEIALIBHAMBIgACEQEDEQH/xAAcAAABBQEBAQAAAAAAAAAAAAAFAQIDBAYABwj/xABBEAABAwIEAwYDBgMGBgMAAAABAAIRAwQFEiExQVFhBhMicYGRMqGxB0JSwdHwFCPhM2JygpKiFUOywtLxFjRT/8QAGQEAAgMBAAAAAAAAAAAAAAAAAAMBAgQF/8QAJxEAAwACAgIBBAIDAQAAAAAAAAECAxEhMQQSQRMiMlEFYTNCkaH/2gAMAwEAAhEDEQA/ANFStVOLZEKNupv4Zc5mtAkU4U1N6uPt1A6iqMuS06ys06yHxClY9VAJtcpA5UKdVWWPU7IJ1yYHJxKkDzT7Z8binStWO8T3d68D8DdGZvN0mP7q8pp28kAa/kj/AG7ve9xK4MyBULB/hYMgHyKoWdrmIaOMExy5BMb0gU+zJrCzE8/ILa4TYOgCmCOscOpj5Kbs52faANBPVbmzsw0BZKvb4N0Y9LkAWvZaSC4T5ovS7LsjUe2iNUmqyxiJjYVeujOnAms2HrxVa6wZr3EkAHgQBy/futTWpofUoqLnReL2Y687ITOU+h/Tb/2svifY14Egf6d/Zer1GIdc0eXsq+zRdyqPE7vDHMOoPmB8iFXNKQvUMXwxrpMQY3A36GVib3DS06aH5H02T4ymTJhA1Co6m4OaYIIII+6Rsvdey+OC7tmVRo4iHj8Lxv6HcdD0XiNQRuI6fVbP7LsZLKzrdx8L5czo8cB5gH9lOrlbM+tcHqKQpU1yWQISoyU4uUT3KSRlQqq4qZ5UJCkBhTmsTmsUrWIAj7tIWKeE1zUbIKzmJhpqyWpMqnYaDFOmpcieGp2VQGiu6koX0FdhNLEaAGvoKF1JFHUlBUoquiSk0qZlRI+ko4QSXG1VR7QY2La2qVjqWt8I5uPwjynfoCpM6xf2qYhltGMnxPqbf3WtMn/cB/mQueAZ5X3hc9znbklxPUmT81qOymGd44TzklZqyZmcNNBr5lendi7MCnmjUqud8aNHjTt7Zp8OoBggCPqi9Eoeys1vxH+qvUK7Tx/JZpRssu0irDSo6LQdlKAtkoxWxKio1ldeqlRirSLYys8qnWk7K7VZCHXFyAs9I0yULtvNZ7E7EOB+vFHq9y2dT+XyVG7piJCqlyWpbR57eUYMO3GnmOfmuwS57q5pO5VGER/iAKI42wB3IHjyKCOMGeRn57j6rZPKOba5PoN4g+qjeUjKktB5gGfMA/mmOcoKDXFQvclc5RFSAhShqUNUrWIAa1ifCcAuUkDYTCFIU0hBJHC6E4pEAHwF0Jy5BVjUkJ0LoQAwtTHMU0JC1BJUfSVapSRF7VUqBQwKLwvNvtRZmr0ROgpnSeJef/Ee3RenPavMvtFIeXEOh1KREQMsxvuT+xyUb0xky6Tf6MlbMGcMZvpJ/IfqvTcCZ3bIP3QB68lh+wuH56uY65ROvnAXpdnajNLuc+qVl/L1NeDidsnpYe+rq4lo4QfqFY/4XUpiWvzAcPyMptxiopiTMbQNyeACF1u2pBjKCRwD8ztd5DQQD0lWUr4Ram+2w9Z4iR8TY6j9ETp3YKxln2ibVcQNCNwUcs7iRop20Ucp8hd9ZV61zCjdshV9dwobJmESX17pAE/RBa/e1DDDl8tI6k6qjf45EmYA3JVK37Zho8LHEfiMAFClvnRZtT8hT/42Rqahceun0UFZrmeF2oOx5LrbtJ3m4InyI9xx6bqSvXzBVaJ+DJ402QTyMLO1anuPn0WvuaEggjeVjaluTWyjn7J+PWmYsi+492wNx/haGbfuaYnnDB+UKw8rJdicafUzUnvdUyNBDnDxCC0ZZ4tg6coWpJVdlan1emIVwCUNUjWqSpzWp4alAToQQNSJxCRADCmlPKYVJI0ppTimlAGjSQlXIKbEXJYSIJRyQpUxzkEjKhVd5UlRyiIVWySItWL7dYOO5rvAklv6E+y3TWIZjFGWvEToNOjv/Ueirfwx2Dmtfs8+7AWuUPneR8gt+238MgLIdnW5atRv95b+1IhL7rZq16zoyuI2z6rgzRjHHK553A3LWHg4xurHaDFBYijTt6b2Uspe/uA0VaoboKbXO23k8dVpa1oHiCAh1bDTsKTXxtmAcB5A6BasVKDNmj6vyZrA61S9tybhsVWBrmPdBezMSO7c/dw2Oq0GGWzmwXCMw+c8FYsMPqA6hrAODWtHTQBXnnXy5qmSlXJbFHpwmWH0BklY7HmE6NWyz/yys5WYCSlXrgbi3zszWGdnu9uHGuyaVuwua12ja1UNzZZ4tB090Lr9pa5rtDWva1rJeXkd1UeXSGNo/C1kHLG+kyvQLZroPduI6cPb5qCtaPcfHSa484H6StMZdLSRnyYHdcsymO4U1tQPoNyh0ZmCRqT90fvbqrLLcuG3mtDTwmDJaBxXVGZQQkZL29mjHHotGQv6ELHW7IuZ/cSt5jI00WEunkVRl3Jj3RD4KXO6Rsvs6pHPXJ6N/wBx/T5LcBqA9jbPLRc4/wDMeT5hvhn1MrSNarT0JyvdDGtUjQlASqRJy5cuQBxTSlKSUANKYU8pjlJIwrlxSSgDRrly5SV6OSJSmEqAOcVC9yV7lESoZYQpWhcApmMQkQ2I1qH4m/I4Ezle3KY4OaSQfYlFQFUxS2z0zAktIeB/hMn5SilwWx1qkYS0tyy6qSI1n9+61lrWQK8/t8w2c0H20P0RC2qLN09nUlbD9EyrDaSFUK8K3/GJ8WtGa8b3wWKrlRcYK6rcqtc1w0Zjw1VLpMvjhoJZPAVmcRq5HAnYmEQPadhp7iI35rJ4j2mY+pkkDjBIk8tJlVpp9DMc0t7NVYP4hFBVCAYQ92U+Axw4fVEM55R6iUS9EVO+yW6uUFvbhWblxiYPpr9EDvq+m6rvbGKUkD8TqSFmLazBrE7umGjrsD7lHLirKf2RsO8uGuiQ0l5PQbfMhNkzU+WzeWdqGMawfdaG+wj9VaaEjWpyYYnzyIkSlIgBFy5JKCBU0pSU0oJEKaU4lMUgNKROKagDRrpSFISpKHOKhe5Oe5QOcqtlkcXJQEgClYxCQCtYpGtShqcrFRIXJVFc1so5E6D8z6fohkpbBuJYG2pUaW+EyS6OWnDYEkBWaeB0mbz5Ez8lIwu2ZoOLjv6BTBzaep1J9TKrKl8sf7UlpM7+GptGjD7AfVDrljTOVrx5EfSUSqXJjM45R+Hj6lYrtB2sbRrMlwbqeO446KMjn4G4Iqmwmy1qF4/CNZPh8hCE4/gffktdU/l7ubqNORO0Kat27Z3ebvGAc8wEofhV9VuO8eAWMGUZnAgnTMMoImI49Qsea1E7k3TFd1wVH4NTa1tO3I1+6GyBPODutJh3Zm2pQ9lNhqR/auAc+Y3BPw+io92XnLIbO5kiY4uJOqio08oIFRwA2jUT67BYcfn65pdj6wKlrfKDzbYD4jmV+1a0N0CE4TchvhrE5nSWl0at4RpGinrNadiR0Gk9TzXSxXNz7SY8kPemWLt9PiNfmhlfCKTz4pHWSFatw1rgZ+cohUrsI4K+tlHuejIX3ZQDWmSOh18447IrgOG06NPLTMkmXOOjieo+6On1VitSYT4SR5H8k6pbNjfWNxofkhU5ZS49i4CuQpl1UaY0f56H3AV2neA7+E8nafPZMVpmasdSTlIUqaVYWISkSErpQBxKRKkKkBCmlKSmkoAaSkJSEpsoA0kqN70jqihc9Q2CFc9IAmhTMYhIhnMap2NSNapArFRQFy5cgBpdGp2Co0z3j8x+EaAfmmV6hqvyN+Bp1j7zuXkPqrFJs6N2HHn5dEpv2ejRM+q2yR15LsrN+J5f1T6jWsEnf98VEaIpySsX2x7Zik0sp+KoZgD6k8Ah1rsbjxe7+3oh7WdumscabNX/AIdo5Engg/ZvsUb1xuLw5h8LW8B5jgFlcN7L3FzW7x8S50kuOX89ui9Kw6vdsYKNJlF3dmC4Newkct44fEPZZctynpVydBzSj1S0E7bsNbUmgMo04117tpInfxkZuCs1sGcTGYRoJPTYlA77tbf0WgG2Y6J8Qc4j2AkaIZT+154jvbTjqWVeHRrm79JSawzl+f8A0So8ieVz/wANizDWtAaRO5kk6k6THqon2DG6BodB+LYnTby1QbD/ALUbeoTnp1W8pAcI/wAp0Vyj21ou1dSqMEE5subkdmkmUq8CX28EqM/blkt3aTTgNBHUDQjk7cIRe2lSM1Cu5oBALaga6CeR0JE9Vbq/aBZvDYL9SZaWOBZG2afyVW67T2js01mS4F2stiNpkanfRU+lkxv7R2N38zwXcPwXvKOZ9d/eZnQW5WgQTALNQdOqeMHrwZrT17uP+5Zyrj1KmA6lcslwHhnhwBaNQ7zVm37XuLC6Q9oDjLeTRJ0K34qdylS5KXLltpmhtcAJbLqpmeAAHsUypYuYdXEjmANP6IVhXbulU+9HQ6E+6v1MepnWQfVMaQrdbCDMNIGYOJ8wmVK5IhzW/NOGK5mrmPzGBqfp58goaK8/JVt7s03Bj/gcYa4/dd+HyPyREuVK+twWlpUGHYgSe7efENj+JvPzH9U2K+GZ80f7IIkrkzMllNMw9IUkrpQAjkwlOcVGSgBrimyucU2UAGDWXAqs16sUlAdEzGKyxqbRok6gGOatMtTx0TZx0/gW6S7IwEqsNoDnKd3B5D2H6piwv5KfUKqrYjcljIb8TtG9ObvQfUIjUZlaXOygAEkmNAEBNV1V5eR0aD91s8evEpWaVC/tjsC+o9/CEtaOkDQfXzKJ025Qm2ltlGqjxGsA0ykRPqts1U/etIEdocfZRY4ucBA9fQcSsDhdAVXmtWpu8Zlsgjwfdj01UvaqpSJjbMQ3MSYGYwTr0M+i9Ru8SsqLQytVt2BoAAfUpt0AgaE+SzVjrKnp6NS8mfG0tb2Y3umHbMNANCW6DbY6f1UzKpbsXf6jwRX/AIzhL9ri3/y1QPzTK1xhg1NzT9KoP0WKvEyp9ocvNxV3L/5sF3N4XCDtEIPdWdJ2rmNPp+QR6rj2DtjNXEHY5asehDfontx3BtD3rPUVj/2qV4WbvaLz/IYY4UsxVey8X8mnmdwaAST7IvSa9rR3tF9IkfeEj/UPzWxse2OFgDuri3b65PqAjdvfW9cfy6lKqP7j2P8AoU5+C6nTrkpf8u2+I4PMKtgx+4a7qN/cKm/s7Sc4FwMDhMfPdeo3XZag/wC7lPNunyQm67Dn/l1P9Q/MLI/G8nH+PJpx/wAphviuDze87J0T8BLeP7CqVaX8PRr+KQ6nl/zuIYCB5Od7Iz2nP8JW7qocz8jX+DUQ4kDfj4Ssni1TvGyQREkT5T+S1+PWX2XuV8msF4/se2UbBhJWgoUjAIJBHX80MwqjstLbW8jZb6OciSxv9QKjnAdDHziVtsKvaQYAHMA/C0yT5xJcVkqOE+EmOoW1wNgbTEAAx5cEtfkWrrkjxF0jwg68xHy3WfvmFpBbo5pkefJam6Mzrqs7euG25+iK4eyie1oIWl4KjA4cdxyPEehBU4egmCD+b3ZOUVPhnbvOR5Zo94HFHq2H1GbtMc2+ILRO6W0Yr1NaYocllVm1FJnQQPcVESlLkwlACFyYXJHuUZep0RsL5U91XK0nlwVjulww81AWjSRudh+vkpjmkFcII4NjLKwgaOA1by4SOiJPpeqF2WCMpAd3o4Gc/wB5x69N9EVoVZ0OhG4/McwuiYiMNHKCnh3NPqslUcVvcjBl+N2jR+Z6Df2VapStsmZdPSBmN3ZqP7pvwtIL+rtCG+mhPWOSltqAaAobK2yjXU9eJOpPv9VdzaLm7969mdLXpPqjqj4CyPaXFywHSfJaC9rwvPu2GJQ13l9dFTI/gdiWuTDY1fms+eA2HXmUuB9k693/AGbQKbfC6o+AGnR0cyeMAcU23tS50Qtj2eAt3ZnaMcPEYmI1B990u7qIbjtEWm02ivQ+zipSJLazHaCAW1GlxO+usAH5ckx+G3DKT3PaQ1kAuAjICTrsQ4deq9Atb1rwHAyHbHWI20KsNLXd41pDc1N4mJjM0tBLeOp2XKjysrr7xU5ajhnkV1Etguc4GNQwk6SYMabqB9eZzHUcCNJiIOVa257COdWp91Uc9st70vDKZbBGZzddQd8vzOyMu7HW2V3eUzUnXMXFhPINyQAIjgt1eZEpNsu8snlceEQAROpG/QKA08pDm7nXTQj14LX3HYFzc7qdVopwXDODmAHAkaTHHRZanbVHOy0mufJ0DWyTryHon4/Ii1uXspWVF+w7cXtvHd16un3Xu71vkQ+fkttg32v1hRL7qg2pliTSJpnVwA0dIn2Wawv7O7qqQatM0283wD6N3WnxnsS1tGnSotqOAJfUc0ToxuuYDmToOh3SsnkTLSRnqlRlcexj+Ovn12Mc0OyNY10SGtaBBjSZkpMUscoIPIE9MwIA9p91dp2es0WObTaOoLo4uO48pVet4yQNeJPM+aSr+pe0bfHXG/0Q4PYkwtdYWGgQzDKYELUWELbT5H/BK2w09ESw2lLIJ25JjnTATrevlP75pf8AsRW9Db1paNAfMmT7LP1KIn+8fU+o4I9fMFQeI5Wjczp/UqjSpgj+W3K3mdC7qeKtRWUC6ljI0mZnMPxcCDzBjVbPAcT75kOMVWQHjnwDwORj3BHJDWWUDXflyVSpbOY8VKZLXjYjjzBHEcxxTMOR4nz0xebEsq47RqLixY/42CfxDQ+4Qu6wEtBNN0x91w18gdirmD402vIMNqN+Jk/7mnct+nshmOdpAx2SnqZieAPmuk1FrZy/uh6YNL40KQ1FVdcEmSZJ3SGssmh+yWpUVd1VR1Kyruqq2iNnpNC2nfb6q+yjAjYcgo7ZhG/73VkBa4hSjPVNsa1ifCQKtfYk2kNdXHZo3P6DqVLpTyyEm3pE9xeNYwl+ke5PADqgTQ6o81H78BwaOQ/VMJdVdmqejRs0dOvVX6TYCwXk+q9Lo3RjWNbfZGmVHKSoOSq1Hc0voalso4m/wnVebdp/EQ0ay4ewk/WFtMdvAARxWNezPVHT+gSG+dmlLSJ8DwcblGbq3DWnoprEBjVE6m+4qd3REuPXRo4uceAH73VltvSDalbZXwy5yh1Bzi1jiMpHB0AxziZ2Q++wq4Y4mjUqDN+F5IcOHQr1TAuzdK3bIGaofiqOGs8mz8I6D1kpbrCKclzBkceLYgnmWHSeuiL/AI+/yh8nPzZ5yPo8nd2bxSoQXveNNJqZNOobxWgwPss+1Y+pc1s9VzYLQ4uDGkgS95O5V7H6NUQ2pVOVxIaWHuyT5DWUPt+yvhllWcxBMk7jYuad/NY8+G9OGiqj52V8Ud/FEUQSynMu1ALtdC7QwOQ9UdwDstaUDmbVPD4qjDrGp2BQet2QzaFxOu85fkNFZpdjKDdyAZEkT5bjqk4sVQtPklwv2bd99RAjvWR/jb+qB4v2soUw9rZeS0tlgGUFwIABO5npAQL/AIW1vwlzhP3tvQIBjdUlwYwSdzG+mgnkpq8tPWkMx4Ntb6KVxiFRwyBxg6ZQTH73RPD7MMbl3n4up/QKtY2WTV2rvp0CuufDT5H56Lr+H4301uuyfJyp/bHSIaFM7t2k6dEQtr8t0dp56KraNyiOWiviqIg6rReBUVjPU9k1HGocDw/VWmYgCdDxKpC3pu3YPQR8woa+FDem4g8naj34LM/FfaHz5UvsKVK+b43BrepmfIK1ZXzXuhgLtNNI059PNZGo6oHZXSCDyHuDsVq8EtsrRrvqQNyebncUhy5fJo9lS4DYpiFWuKeit0xKSoxXfItPTM1f2hnMwlrhMOGh5H5fVLglpSqNyvEvHxNPEfibzHzCK3FFA721LXBzCWubqCNwf3wU4srxP+icuFZV/Z2K4Y6iZ1LDs7kfwu5H6+6HuqLU4Tibblpp1AM8eJh0Dh+Jh5bdQgWM4M6g7iWHZxG3R0cfqtzSa9p6OY05frXYNc5RlyVyjlQB7EPi9FK06KGtWawFzyGgDUnZZ69xV9YltOW0+eoc7/xHTf6J2TNONclMeGsj0i/iGO6llHV2xdu1p6fiKq21trLtSdydSfMpLSzDQrg0XOq6yPdHQUTjWp7FywmVK8LnVFSvK8BQ610TM77HOveqp3t8I3WfxHEyHaf0VKpiDnDxFU22P1M8iYhcZnKnQbBk+ftt89VpMJ7HVa0OeO6YeLx4j5M4epC1Vj2ZoUdQzO4fff4jPQfCPQJ0ePVdmfJ5MrhcmPw7BK1xGUZKf436CP7o3d9Oq2WE4TTtmZae5+J5+JxHE8h0HNXKlVQOrLbGKY6MV5avsu29Xcc/qoLl6pPxBrTJcBGsk7IP23x0UbYlhGapoyORAOYdI1TdiWjFdq8Y/iLggHwMJaPQ6n3Wfu+3FzauDWFlRknSo0kgiNngg/VRsVTtph4ZTouGpcC53q1sBL9VT5GNuVwF6P2tf/pbf6agd6+IAq/bfapRdA7mqD/kPvB0HovK0b7P4fnJcdhp5nj+So/Gx/olZaN3edtH1fDTbkB6wSNuClt3NLczNjvzB5OP75rNVKMFscvzKMWFWNeejhtI/VUnDEfihryVXDCIUFzcRlHMz6D+pCmqOj8kPc+Xk8hHvr+ibvQvRepVY3Ura6HtcrFIquy+kgrQqqZ9ZUqKlcmIUySs0VBB34HiEUwOsYh2409OfkQhVJXaLi0g/uEjNj9p38mjBl9a9X0auk5SQh9ncSFfa5Y0bKWivWYh1zRlF6gVSvTVKReaMzdWpa4OYS1zSC1w0IPRH8Ex4V/BUgVQNRweBu5o+o4eSp3VNB7q1MhzZBBlrgYII4goxZnjf9EZcM5V/Zf7V4IKWWrTENcYLRs124I5A66cws2tlYY226pOt7jSoWkA7B5Gz28nAwS31WNqCCQRqCQfMGD810tquZOW5cvTPQe1Lj3tMTpDjHCQRBjmusxp++a5csOf/Kb8H+Av09lz1y5BC7IHoNiZXLktjZMreHVaDsBRa64dmaDlYC2QDlPMTsVy5Ow9ic/4s37uP74KtUK5cupXRy/gqVyhl08xuVy5LoajIYs8mpDiSJ2JkceCrduD/YDgKZ09guXKiL/oC4SwE6gHzCG/aOf/AK/+F/8A0tSrkyOymQxC03Z4/wAr/V9Uq5WFoNXI0Z++Clt1y5K+R6Cj/wCyPmPoUPpbu8z9AuXKKLInYFbohcuUIhl+iFMUi5NQl9ktEaohQH79Eq5S+g+UT4edAi9NcuXJXZ2K6JFDV2XLkMrPYPrhD6w3SLkijRACxIwCRoRqCNwQCQQecrsY/t39SD6kBKuWzx+jF5PZ/9k="/>
          <p:cNvSpPr>
            <a:spLocks noChangeAspect="1" noChangeArrowheads="1"/>
          </p:cNvSpPr>
          <p:nvPr/>
        </p:nvSpPr>
        <p:spPr bwMode="auto">
          <a:xfrm>
            <a:off x="155575" y="-1309688"/>
            <a:ext cx="43815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8" name="AutoShape 6" descr="data:image/jpeg;base64,/9j/4AAQSkZJRgABAQAAAQABAAD/2wCEAAkGBhQSEBUUEBQVFBUUFBQVGBUUFBQUFxUUFRQVFBYVFRQXHCceFxkjGRQVHy8gIycpLCwsFR4xNjAqNSYrLCkBCQoKDgwOGg8PGiwkHRwsKSktKSwpLCksLCwsKSksLCkpKSkpKSksKSkpKSkpKSwsKSwpKSksKSwpKTUpKSwpKf/AABEIALIBHAMBIgACEQEDEQH/xAAcAAABBQEBAQAAAAAAAAAAAAAFAQIDBAYABwj/xABBEAABAwIEAwYDBgMGBgMAAAABAAIRAwQFEiExQVFhBhMicYGRMqGxB0JSwdHwFCPhM2JygpKiFUOywtLxFjRT/8QAGQEAAgMBAAAAAAAAAAAAAAAAAAMBAgQF/8QAJxEAAwACAgIBBAIDAQAAAAAAAAECAxEhMQQSQRMiMlEFYTNCkaH/2gAMAwEAAhEDEQA/ANFStVOLZEKNupv4Zc5mtAkU4U1N6uPt1A6iqMuS06ys06yHxClY9VAJtcpA5UKdVWWPU7IJ1yYHJxKkDzT7Z8binStWO8T3d68D8DdGZvN0mP7q8pp28kAa/kj/AG7ve9xK4MyBULB/hYMgHyKoWdrmIaOMExy5BMb0gU+zJrCzE8/ILa4TYOgCmCOscOpj5Kbs52faANBPVbmzsw0BZKvb4N0Y9LkAWvZaSC4T5ovS7LsjUe2iNUmqyxiJjYVeujOnAms2HrxVa6wZr3EkAHgQBy/futTWpofUoqLnReL2Y687ITOU+h/Tb/2svifY14Egf6d/Zer1GIdc0eXsq+zRdyqPE7vDHMOoPmB8iFXNKQvUMXwxrpMQY3A36GVib3DS06aH5H02T4ymTJhA1Co6m4OaYIIII+6Rsvdey+OC7tmVRo4iHj8Lxv6HcdD0XiNQRuI6fVbP7LsZLKzrdx8L5czo8cB5gH9lOrlbM+tcHqKQpU1yWQISoyU4uUT3KSRlQqq4qZ5UJCkBhTmsTmsUrWIAj7tIWKeE1zUbIKzmJhpqyWpMqnYaDFOmpcieGp2VQGiu6koX0FdhNLEaAGvoKF1JFHUlBUoquiSk0qZlRI+ko4QSXG1VR7QY2La2qVjqWt8I5uPwjynfoCpM6xf2qYhltGMnxPqbf3WtMn/cB/mQueAZ5X3hc9znbklxPUmT81qOymGd44TzklZqyZmcNNBr5lendi7MCnmjUqud8aNHjTt7Zp8OoBggCPqi9Eoeys1vxH+qvUK7Tx/JZpRssu0irDSo6LQdlKAtkoxWxKio1ldeqlRirSLYys8qnWk7K7VZCHXFyAs9I0yULtvNZ7E7EOB+vFHq9y2dT+XyVG7piJCqlyWpbR57eUYMO3GnmOfmuwS57q5pO5VGER/iAKI42wB3IHjyKCOMGeRn57j6rZPKOba5PoN4g+qjeUjKktB5gGfMA/mmOcoKDXFQvclc5RFSAhShqUNUrWIAa1ifCcAuUkDYTCFIU0hBJHC6E4pEAHwF0Jy5BVjUkJ0LoQAwtTHMU0JC1BJUfSVapSRF7VUqBQwKLwvNvtRZmr0ROgpnSeJef/Ee3RenPavMvtFIeXEOh1KREQMsxvuT+xyUb0xky6Tf6MlbMGcMZvpJ/IfqvTcCZ3bIP3QB68lh+wuH56uY65ROvnAXpdnajNLuc+qVl/L1NeDidsnpYe+rq4lo4QfqFY/4XUpiWvzAcPyMptxiopiTMbQNyeACF1u2pBjKCRwD8ztd5DQQD0lWUr4Ram+2w9Z4iR8TY6j9ETp3YKxln2ibVcQNCNwUcs7iRop20Ucp8hd9ZV61zCjdshV9dwobJmESX17pAE/RBa/e1DDDl8tI6k6qjf45EmYA3JVK37Zho8LHEfiMAFClvnRZtT8hT/42Rqahceun0UFZrmeF2oOx5LrbtJ3m4InyI9xx6bqSvXzBVaJ+DJ402QTyMLO1anuPn0WvuaEggjeVjaluTWyjn7J+PWmYsi+492wNx/haGbfuaYnnDB+UKw8rJdicafUzUnvdUyNBDnDxCC0ZZ4tg6coWpJVdlan1emIVwCUNUjWqSpzWp4alAToQQNSJxCRADCmlPKYVJI0ppTimlAGjSQlXIKbEXJYSIJRyQpUxzkEjKhVd5UlRyiIVWySItWL7dYOO5rvAklv6E+y3TWIZjFGWvEToNOjv/Ueirfwx2Dmtfs8+7AWuUPneR8gt+238MgLIdnW5atRv95b+1IhL7rZq16zoyuI2z6rgzRjHHK553A3LWHg4xurHaDFBYijTt6b2Uspe/uA0VaoboKbXO23k8dVpa1oHiCAh1bDTsKTXxtmAcB5A6BasVKDNmj6vyZrA61S9tybhsVWBrmPdBezMSO7c/dw2Oq0GGWzmwXCMw+c8FYsMPqA6hrAODWtHTQBXnnXy5qmSlXJbFHpwmWH0BklY7HmE6NWyz/yys5WYCSlXrgbi3zszWGdnu9uHGuyaVuwua12ja1UNzZZ4tB090Lr9pa5rtDWva1rJeXkd1UeXSGNo/C1kHLG+kyvQLZroPduI6cPb5qCtaPcfHSa484H6StMZdLSRnyYHdcsymO4U1tQPoNyh0ZmCRqT90fvbqrLLcuG3mtDTwmDJaBxXVGZQQkZL29mjHHotGQv6ELHW7IuZ/cSt5jI00WEunkVRl3Jj3RD4KXO6Rsvs6pHPXJ6N/wBx/T5LcBqA9jbPLRc4/wDMeT5hvhn1MrSNarT0JyvdDGtUjQlASqRJy5cuQBxTSlKSUANKYU8pjlJIwrlxSSgDRrly5SV6OSJSmEqAOcVC9yV7lESoZYQpWhcApmMQkQ2I1qH4m/I4Ezle3KY4OaSQfYlFQFUxS2z0zAktIeB/hMn5SilwWx1qkYS0tyy6qSI1n9+61lrWQK8/t8w2c0H20P0RC2qLN09nUlbD9EyrDaSFUK8K3/GJ8WtGa8b3wWKrlRcYK6rcqtc1w0Zjw1VLpMvjhoJZPAVmcRq5HAnYmEQPadhp7iI35rJ4j2mY+pkkDjBIk8tJlVpp9DMc0t7NVYP4hFBVCAYQ92U+Axw4fVEM55R6iUS9EVO+yW6uUFvbhWblxiYPpr9EDvq+m6rvbGKUkD8TqSFmLazBrE7umGjrsD7lHLirKf2RsO8uGuiQ0l5PQbfMhNkzU+WzeWdqGMawfdaG+wj9VaaEjWpyYYnzyIkSlIgBFy5JKCBU0pSU0oJEKaU4lMUgNKROKagDRrpSFISpKHOKhe5Oe5QOcqtlkcXJQEgClYxCQCtYpGtShqcrFRIXJVFc1so5E6D8z6fohkpbBuJYG2pUaW+EyS6OWnDYEkBWaeB0mbz5Ez8lIwu2ZoOLjv6BTBzaep1J9TKrKl8sf7UlpM7+GptGjD7AfVDrljTOVrx5EfSUSqXJjM45R+Hj6lYrtB2sbRrMlwbqeO446KMjn4G4Iqmwmy1qF4/CNZPh8hCE4/gffktdU/l7ubqNORO0Kat27Z3ebvGAc8wEofhV9VuO8eAWMGUZnAgnTMMoImI49Qsea1E7k3TFd1wVH4NTa1tO3I1+6GyBPODutJh3Zm2pQ9lNhqR/auAc+Y3BPw+io92XnLIbO5kiY4uJOqio08oIFRwA2jUT67BYcfn65pdj6wKlrfKDzbYD4jmV+1a0N0CE4TchvhrE5nSWl0at4RpGinrNadiR0Gk9TzXSxXNz7SY8kPemWLt9PiNfmhlfCKTz4pHWSFatw1rgZ+cohUrsI4K+tlHuejIX3ZQDWmSOh18447IrgOG06NPLTMkmXOOjieo+6On1VitSYT4SR5H8k6pbNjfWNxofkhU5ZS49i4CuQpl1UaY0f56H3AV2neA7+E8nafPZMVpmasdSTlIUqaVYWISkSErpQBxKRKkKkBCmlKSmkoAaSkJSEpsoA0kqN70jqihc9Q2CFc9IAmhTMYhIhnMap2NSNapArFRQFy5cgBpdGp2Co0z3j8x+EaAfmmV6hqvyN+Bp1j7zuXkPqrFJs6N2HHn5dEpv2ejRM+q2yR15LsrN+J5f1T6jWsEnf98VEaIpySsX2x7Zik0sp+KoZgD6k8Ah1rsbjxe7+3oh7WdumscabNX/AIdo5Engg/ZvsUb1xuLw5h8LW8B5jgFlcN7L3FzW7x8S50kuOX89ui9Kw6vdsYKNJlF3dmC4Newkct44fEPZZctynpVydBzSj1S0E7bsNbUmgMo04117tpInfxkZuCs1sGcTGYRoJPTYlA77tbf0WgG2Y6J8Qc4j2AkaIZT+154jvbTjqWVeHRrm79JSawzl+f8A0So8ieVz/wANizDWtAaRO5kk6k6THqon2DG6BodB+LYnTby1QbD/ALUbeoTnp1W8pAcI/wAp0Vyj21ou1dSqMEE5subkdmkmUq8CX28EqM/blkt3aTTgNBHUDQjk7cIRe2lSM1Cu5oBALaga6CeR0JE9Vbq/aBZvDYL9SZaWOBZG2afyVW67T2js01mS4F2stiNpkanfRU+lkxv7R2N38zwXcPwXvKOZ9d/eZnQW5WgQTALNQdOqeMHrwZrT17uP+5Zyrj1KmA6lcslwHhnhwBaNQ7zVm37XuLC6Q9oDjLeTRJ0K34qdylS5KXLltpmhtcAJbLqpmeAAHsUypYuYdXEjmANP6IVhXbulU+9HQ6E+6v1MepnWQfVMaQrdbCDMNIGYOJ8wmVK5IhzW/NOGK5mrmPzGBqfp58goaK8/JVt7s03Bj/gcYa4/dd+HyPyREuVK+twWlpUGHYgSe7efENj+JvPzH9U2K+GZ80f7IIkrkzMllNMw9IUkrpQAjkwlOcVGSgBrimyucU2UAGDWXAqs16sUlAdEzGKyxqbRok6gGOatMtTx0TZx0/gW6S7IwEqsNoDnKd3B5D2H6piwv5KfUKqrYjcljIb8TtG9ObvQfUIjUZlaXOygAEkmNAEBNV1V5eR0aD91s8evEpWaVC/tjsC+o9/CEtaOkDQfXzKJ025Qm2ltlGqjxGsA0ykRPqts1U/etIEdocfZRY4ucBA9fQcSsDhdAVXmtWpu8Zlsgjwfdj01UvaqpSJjbMQ3MSYGYwTr0M+i9Ru8SsqLQytVt2BoAAfUpt0AgaE+SzVjrKnp6NS8mfG0tb2Y3umHbMNANCW6DbY6f1UzKpbsXf6jwRX/AIzhL9ri3/y1QPzTK1xhg1NzT9KoP0WKvEyp9ocvNxV3L/5sF3N4XCDtEIPdWdJ2rmNPp+QR6rj2DtjNXEHY5asehDfontx3BtD3rPUVj/2qV4WbvaLz/IYY4UsxVey8X8mnmdwaAST7IvSa9rR3tF9IkfeEj/UPzWxse2OFgDuri3b65PqAjdvfW9cfy6lKqP7j2P8AoU5+C6nTrkpf8u2+I4PMKtgx+4a7qN/cKm/s7Sc4FwMDhMfPdeo3XZag/wC7lPNunyQm67Dn/l1P9Q/MLI/G8nH+PJpx/wAphviuDze87J0T8BLeP7CqVaX8PRr+KQ6nl/zuIYCB5Od7Iz2nP8JW7qocz8jX+DUQ4kDfj4Ssni1TvGyQREkT5T+S1+PWX2XuV8msF4/se2UbBhJWgoUjAIJBHX80MwqjstLbW8jZb6OciSxv9QKjnAdDHziVtsKvaQYAHMA/C0yT5xJcVkqOE+EmOoW1wNgbTEAAx5cEtfkWrrkjxF0jwg68xHy3WfvmFpBbo5pkefJam6Mzrqs7euG25+iK4eyie1oIWl4KjA4cdxyPEehBU4egmCD+b3ZOUVPhnbvOR5Zo94HFHq2H1GbtMc2+ILRO6W0Yr1NaYocllVm1FJnQQPcVESlLkwlACFyYXJHuUZep0RsL5U91XK0nlwVjulww81AWjSRudh+vkpjmkFcII4NjLKwgaOA1by4SOiJPpeqF2WCMpAd3o4Gc/wB5x69N9EVoVZ0OhG4/McwuiYiMNHKCnh3NPqslUcVvcjBl+N2jR+Z6Df2VapStsmZdPSBmN3ZqP7pvwtIL+rtCG+mhPWOSltqAaAobK2yjXU9eJOpPv9VdzaLm7969mdLXpPqjqj4CyPaXFywHSfJaC9rwvPu2GJQ13l9dFTI/gdiWuTDY1fms+eA2HXmUuB9k693/AGbQKbfC6o+AGnR0cyeMAcU23tS50Qtj2eAt3ZnaMcPEYmI1B990u7qIbjtEWm02ivQ+zipSJLazHaCAW1GlxO+usAH5ckx+G3DKT3PaQ1kAuAjICTrsQ4deq9Atb1rwHAyHbHWI20KsNLXd41pDc1N4mJjM0tBLeOp2XKjysrr7xU5ajhnkV1Etguc4GNQwk6SYMabqB9eZzHUcCNJiIOVa257COdWp91Uc9st70vDKZbBGZzddQd8vzOyMu7HW2V3eUzUnXMXFhPINyQAIjgt1eZEpNsu8snlceEQAROpG/QKA08pDm7nXTQj14LX3HYFzc7qdVopwXDODmAHAkaTHHRZanbVHOy0mufJ0DWyTryHon4/Ii1uXspWVF+w7cXtvHd16un3Xu71vkQ+fkttg32v1hRL7qg2pliTSJpnVwA0dIn2Wawv7O7qqQatM0283wD6N3WnxnsS1tGnSotqOAJfUc0ToxuuYDmToOh3SsnkTLSRnqlRlcexj+Ovn12Mc0OyNY10SGtaBBjSZkpMUscoIPIE9MwIA9p91dp2es0WObTaOoLo4uO48pVet4yQNeJPM+aSr+pe0bfHXG/0Q4PYkwtdYWGgQzDKYELUWELbT5H/BK2w09ESw2lLIJ25JjnTATrevlP75pf8AsRW9Db1paNAfMmT7LP1KIn+8fU+o4I9fMFQeI5Wjczp/UqjSpgj+W3K3mdC7qeKtRWUC6ljI0mZnMPxcCDzBjVbPAcT75kOMVWQHjnwDwORj3BHJDWWUDXflyVSpbOY8VKZLXjYjjzBHEcxxTMOR4nz0xebEsq47RqLixY/42CfxDQ+4Qu6wEtBNN0x91w18gdirmD402vIMNqN+Jk/7mnct+nshmOdpAx2SnqZieAPmuk1FrZy/uh6YNL40KQ1FVdcEmSZJ3SGssmh+yWpUVd1VR1Kyruqq2iNnpNC2nfb6q+yjAjYcgo7ZhG/73VkBa4hSjPVNsa1ifCQKtfYk2kNdXHZo3P6DqVLpTyyEm3pE9xeNYwl+ke5PADqgTQ6o81H78BwaOQ/VMJdVdmqejRs0dOvVX6TYCwXk+q9Lo3RjWNbfZGmVHKSoOSq1Hc0voalso4m/wnVebdp/EQ0ay4ewk/WFtMdvAARxWNezPVHT+gSG+dmlLSJ8DwcblGbq3DWnoprEBjVE6m+4qd3REuPXRo4uceAH73VltvSDalbZXwy5yh1Bzi1jiMpHB0AxziZ2Q++wq4Y4mjUqDN+F5IcOHQr1TAuzdK3bIGaofiqOGs8mz8I6D1kpbrCKclzBkceLYgnmWHSeuiL/AI+/yh8nPzZ5yPo8nd2bxSoQXveNNJqZNOobxWgwPss+1Y+pc1s9VzYLQ4uDGkgS95O5V7H6NUQ2pVOVxIaWHuyT5DWUPt+yvhllWcxBMk7jYuad/NY8+G9OGiqj52V8Ud/FEUQSynMu1ALtdC7QwOQ9UdwDstaUDmbVPD4qjDrGp2BQet2QzaFxOu85fkNFZpdjKDdyAZEkT5bjqk4sVQtPklwv2bd99RAjvWR/jb+qB4v2soUw9rZeS0tlgGUFwIABO5npAQL/AIW1vwlzhP3tvQIBjdUlwYwSdzG+mgnkpq8tPWkMx4Ntb6KVxiFRwyBxg6ZQTH73RPD7MMbl3n4up/QKtY2WTV2rvp0CuufDT5H56Lr+H4301uuyfJyp/bHSIaFM7t2k6dEQtr8t0dp56KraNyiOWiviqIg6rReBUVjPU9k1HGocDw/VWmYgCdDxKpC3pu3YPQR8woa+FDem4g8naj34LM/FfaHz5UvsKVK+b43BrepmfIK1ZXzXuhgLtNNI059PNZGo6oHZXSCDyHuDsVq8EtsrRrvqQNyebncUhy5fJo9lS4DYpiFWuKeit0xKSoxXfItPTM1f2hnMwlrhMOGh5H5fVLglpSqNyvEvHxNPEfibzHzCK3FFA721LXBzCWubqCNwf3wU4srxP+icuFZV/Z2K4Y6iZ1LDs7kfwu5H6+6HuqLU4Tibblpp1AM8eJh0Dh+Jh5bdQgWM4M6g7iWHZxG3R0cfqtzSa9p6OY05frXYNc5RlyVyjlQB7EPi9FK06KGtWawFzyGgDUnZZ69xV9YltOW0+eoc7/xHTf6J2TNONclMeGsj0i/iGO6llHV2xdu1p6fiKq21trLtSdydSfMpLSzDQrg0XOq6yPdHQUTjWp7FywmVK8LnVFSvK8BQ610TM77HOveqp3t8I3WfxHEyHaf0VKpiDnDxFU22P1M8iYhcZnKnQbBk+ftt89VpMJ7HVa0OeO6YeLx4j5M4epC1Vj2ZoUdQzO4fff4jPQfCPQJ0ePVdmfJ5MrhcmPw7BK1xGUZKf436CP7o3d9Oq2WE4TTtmZae5+J5+JxHE8h0HNXKlVQOrLbGKY6MV5avsu29Xcc/qoLl6pPxBrTJcBGsk7IP23x0UbYlhGapoyORAOYdI1TdiWjFdq8Y/iLggHwMJaPQ6n3Wfu+3FzauDWFlRknSo0kgiNngg/VRsVTtph4ZTouGpcC53q1sBL9VT5GNuVwF6P2tf/pbf6agd6+IAq/bfapRdA7mqD/kPvB0HovK0b7P4fnJcdhp5nj+So/Gx/olZaN3edtH1fDTbkB6wSNuClt3NLczNjvzB5OP75rNVKMFscvzKMWFWNeejhtI/VUnDEfihryVXDCIUFzcRlHMz6D+pCmqOj8kPc+Xk8hHvr+ibvQvRepVY3Ura6HtcrFIquy+kgrQqqZ9ZUqKlcmIUySs0VBB34HiEUwOsYh2409OfkQhVJXaLi0g/uEjNj9p38mjBl9a9X0auk5SQh9ncSFfa5Y0bKWivWYh1zRlF6gVSvTVKReaMzdWpa4OYS1zSC1w0IPRH8Ex4V/BUgVQNRweBu5o+o4eSp3VNB7q1MhzZBBlrgYII4goxZnjf9EZcM5V/Zf7V4IKWWrTENcYLRs124I5A66cws2tlYY226pOt7jSoWkA7B5Gz28nAwS31WNqCCQRqCQfMGD810tquZOW5cvTPQe1Lj3tMTpDjHCQRBjmusxp++a5csOf/Kb8H+Av09lz1y5BC7IHoNiZXLktjZMreHVaDsBRa64dmaDlYC2QDlPMTsVy5Ow9ic/4s37uP74KtUK5cupXRy/gqVyhl08xuVy5LoajIYs8mpDiSJ2JkceCrduD/YDgKZ09guXKiL/oC4SwE6gHzCG/aOf/AK/+F/8A0tSrkyOymQxC03Z4/wAr/V9Uq5WFoNXI0Z++Clt1y5K+R6Cj/wCyPmPoUPpbu8z9AuXKKLInYFbohcuUIhl+iFMUi5NQl9ktEaohQH79Eq5S+g+UT4edAi9NcuXJXZ2K6JFDV2XLkMrPYPrhD6w3SLkijRACxIwCRoRqCNwQCQQecrsY/t39SD6kBKuWzx+jF5PZ/9k="/>
          <p:cNvSpPr>
            <a:spLocks noChangeAspect="1" noChangeArrowheads="1"/>
          </p:cNvSpPr>
          <p:nvPr/>
        </p:nvSpPr>
        <p:spPr bwMode="auto">
          <a:xfrm>
            <a:off x="155575" y="-1309688"/>
            <a:ext cx="43815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202" name="Picture 10" descr="https://encrypted-tbn1.gstatic.com/images?q=tbn:ANd9GcSbBCvFO4LDABwFnHiz22dTYakS4s_lUhuJ36JRRmYOuVrrKZMb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3171825" cy="21163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451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Play a game with:</a:t>
            </a:r>
          </a:p>
          <a:p>
            <a:pPr lvl="1"/>
            <a:r>
              <a:rPr lang="en-US" dirty="0" smtClean="0"/>
              <a:t> Pressure </a:t>
            </a:r>
          </a:p>
          <a:p>
            <a:pPr lvl="1"/>
            <a:r>
              <a:rPr lang="en-US" dirty="0" smtClean="0"/>
              <a:t>Tough decisions </a:t>
            </a:r>
          </a:p>
          <a:p>
            <a:pPr lvl="2"/>
            <a:r>
              <a:rPr lang="en-US" dirty="0" smtClean="0"/>
              <a:t>Perfection or a memory game</a:t>
            </a:r>
          </a:p>
          <a:p>
            <a:r>
              <a:rPr lang="en-US" dirty="0" smtClean="0"/>
              <a:t>Learn how to cope with stress</a:t>
            </a:r>
          </a:p>
          <a:p>
            <a:r>
              <a:rPr lang="en-US" dirty="0" smtClean="0"/>
              <a:t>Awarded stress balls</a:t>
            </a:r>
          </a:p>
          <a:p>
            <a:endParaRPr lang="en-US" dirty="0"/>
          </a:p>
        </p:txBody>
      </p:sp>
      <p:sp>
        <p:nvSpPr>
          <p:cNvPr id="7170" name="AutoShape 2" descr="data:image/jpeg;base64,/9j/4AAQSkZJRgABAQAAAQABAAD/2wCEAAkGBxQTEhUTExQWFhUVFxcXGBgYFhUcIBcaFxkXGRwcHhkeHCghGholHhUUITEhJSkrMC4vGCAzODMsNygtLisBCgoKDg0OGxAQGywkICYsLCwsNCwyLC8sLC0sLCwsLCwsLCw0LCwsLy0sLDQsLCwsLCwsLCwsLCwsLCwsLCwsLP/AABEIALIBGwMBEQACEQEDEQH/xAAcAAEAAwADAQEAAAAAAAAAAAAABAUGAgMHAQj/xABKEAACAQMBBQQGBQkFBwQDAAABAgMABBEhBQYSMUETUWFxByIyUoGRFEKhscEjM2JygpKT0fAVU2Oi4UNUc7LC0tMXZIOzFiQ0/8QAGwEBAAIDAQEAAAAAAAAAAAAAAAEFAgMEBgf/xAA4EQACAQMBBAYIBgIDAQAAAAAAAQIDBBExBRIhQQYTUWFxkRQiM4GhscHRFjI0UuHwFUJygqIk/9oADAMBAAIRAxEAPwD3GgFAKAp9r/lZYrfoT2sn6iHQfFsD4UBcUAoBQCgFAKAUAoDO70bCeVo7q2bguoM8B6Sofaif9E8x3EedAS93NvJdITgpKh4ZIzzRhodO7INAW9AKA6zOuccQz3Z1+XOgOygFAKAUAoBQCgI+0LRZY3jbk4I8u4+YOD8KAz+5t2w47eT24yfsOD8OvxoDUUAoDjJIFBZjgAEknoBqTQGFt4CYvpjgiS8u7dwDzWFZFEK+HqgMfFjQG8oBQCgFAKAUBTHZtyvsXZPhJEjfaOE0B8LXy/Vt5B4GRD9oIoD5/bE6/nLOTHfG8b/YCDQHTu7tKKWWYlsTM2DG2VZFXRRwnzJOO+gNDQCgFAKAUAoBQCgFAZrdYq1xfMwxP2wVx3Rqo7IjwIyc9fhQGgu7gRozscKilj5AZoCs2XsaLsozJDG0hRS7MiklyMtqRnmTQFrDCqjCqFHcAAPkKA50AoBQCgFAKAUAoDJbyRm3uY7leTkK/wCsBp81GP2aA1UUgZQw5EAj40BzoCo3sXNpMOhUKfFSwDDyIJHxoDr3rhPYKyjSGSOQge6ja48hr8KAuY3DAEHIIBB7waA5UAoBQCgFAR9n30c8aywurxuMqynII/rp0oCRQCgM1vdumt2BJGRHcp7EmuGx9V+EglfEHK9OoIFRsPbl2haNkaV4gO1t3I7eMcuNH0W5iODhxgnkcEEUBq9kbchuAezf1h7SMOF0PcyHUUBY0AoBQCgFAKAUBiNv3X0TbFpLnEV3FLBKSQAGhHaxsf0tXXy+FAXQuPpbKFVvo6txM5GBKV1VVB1KZwSeR4cd9AXtAKAUAoBQCgFAKAUAoCFtmwE8LxnmR6p7mGqn5gUBTbm7SzG0UnqtGTkHprgj4H76At32xFyVjIe6NWf/AJQQPjQFbt+4lkt5QICq8BYs7qDhfWOFXiJOnI4oC8mI4GJ1HCc+IxQFbuln6HBnU9mv20Bb0AoBQCgFAeX3+x7nYsrXNiGmsmPFNa51TvZD0I7+7Q5wCAN7u9t6C9hE1u/Ep0I5MjdVZfqsO74jIOaAs6AUBTbybH7ZVlj9W5gPHC40IIwShPWNwOFl5YOeYBAHGbZtvexpMVKuVBWRDwyIe7iGuQcjByMjlQEd7m6tATL/APswKCTIuFlRRqSyey4A6jB8KA0EEodVZTlWAYHvBGRQHOgFAKAUAoCh3v3aW9jjBbgkglWaJuEMA69GU+0hBIIoDnsvbJ4xb3KdlPg8ONUlA5mNvvU6igLugFAKAUAoD47AAknAGpJ6CgOq0lLIGIxxDIB5gHUZHQ4xnxzQHdQCgFAUW+u8iWFq87YLezGpOOOQg4HloSfAGgKncLYrNCLm6Xikm9cK41UNrkqeTnOfAaaa0BsgKAgbffFvIBzcCNf1pSI1+1xQEPem9aKERRazTkQxDxYasfBVyc+XfQFps+1EUSRg5CKq57+EYoCRQHxmAGScAaknpQFfBtTtdYI2dTykbKIfIkcTA8wVUqe+gJ0St9YgnwGB95P20BzoBQHnu8G6M1rMb/ZWFk/21v8AUnUa44eh54xyzp3EDQ7o73QX6Hg9SZNJYH9uM8uX1lzyYfYcgAaGgFAZ22klSW6WBUdFYPwsxX13XidVIB64bUc3NAWd7IJbV2Xk8LEeTISPvoCFuTddpYwH3U4P4ZKf9NAXlAKAUAoBQCgMr6SUdbM3MQzJZulyo71jP5QeRjL/AGUBo7G7WWNJYzlJFV1PerAEH5EUB30AoBQCgKHei61t7Xl9Lm7Nj/hojyyL+2sZj8nNCUX1CBQCgFAea2ti219pPcSgiysZGiiQjSaZDh2I6qGA8DwqPfFAelUAoCk2neKZgpIWK3HbTMeQbB7NPPXjPXRPeoCLu6huZDfSAgetHbofqR5wXI99yNe4ADWgNLQHCeZUUu5CqoLMxIAAGpJPQAUBnLYttA8bArZA5RCCDdEfWccxD3Ifa5nTQgaagFAKAxK2t9s38yXv7MZ/JMR9IhHdG50mUDPqthuQBNAaTYW3oLtDJBIGAPC66ho2HNXQ+sjDB0IoCi3u3Ciu2E8TG2u01SePIOf0gCOIdMgg+ONKApLHfq5sHW32zFwgnhS7jBKSfrADn5AHvUDWgPQVv4zF26urR8JcMpBBUDOQRoaAibtwlYAze3KTK3nIc/YOEfCgOrZP5iWL+6eaMfqgkr8lZR8KAoPRVfAwzQkjijlJC514HCnOO7i46Es3FCBQCgFAKAUBwmiDKVYZVgQQeoIwRQGM9GEzRRzbNlJ7WxkZFzzeBjxRP4jhbHhgUBtqAUAoBQGG9Il32d1spv8A3f2MvAfsc1DMo8zc1JiKAUBTbW3mggcRZaWc8oYhxufMD2R4tgUBX7rXIt41t7hDBI7yOOLh4XMjs+A4JXi9bBBOfOgNTQCgMFtxCTdDULFMrDuaSdYFU+JRS5GeRKHmowBuLaBURUUYVQFA8AMCgPlxdogy7qo/SYD76AyO9e8EM8f0SCQPJM6IeEEgKWHFrjGoGMeNAbJEAAA5AYHwoDlQCgFAKAodt7rRzv28bNb3SjC3EWA2PddSOGVNB6rg+GKArn3pls/V2lEQg0F3ArNCR0MiavA3fkFe5qAvVktb6AgGK4hcYIBV1I8fH7RQHmW2d3p9mOyWLST2ko7Saz1Z0jDLxtGc6kjI7z14uYA9J2HvFb3Vv9IgkDRgHi6FCBkqy81Ydx+6gOe7sRFuhb2pMyt5ykuR8OLHwoDy/b+68y3Ev0JzFe2v5aEKcfSbd86DOhdDmMg6MAmdTmhOS83B9KMd0Rb3YEF0Dw65VJGGhAzqj5+ofgelBg9HoQKAUAoBQCgMZvrs6aK4g2laxmSSL8nPGvOWBtdBzZlOSAPeJ1wBQlFxsHeq2u9I5MP1jf1WB8uvwzUZJcWi7qTEUAoDyD0lbR+l7Xsdnw6tFJxSMPqlwGP7saFj5ioZnHhxZ6/UmAoCk32u2isLl0bhYROFYc1ZhwqR4gsKEo+bm7PiitYmiRVMkaO7Y9Z2Kgks3NjnPOgZb3NusilHUMp0IYAg/ChBU/Q5rfWAmaIf7F29ZR/hyHmP0X/eFASk23B2LTM4jSPPaGT1ezI5hgeR/oUBVT2wuY9eONbmfjXK8LAJF6pKsMjJhU4IBwdQDyAxtxsTact3JbLOrJGEZpWeQDD5wODBPHpnGcctaEmg2f6OIsZuZpJm6hSY1+QJf/NQg02y9g21uAIYUTHULlvix9Y/E0BZUAoCNtG/SCNpJDhRjkMliTgKo5sxJAAHMmgKP+z76X8obr6Pxa9iIo37MdAXPNsYz0yTjTFAaWgFAfGGRg6g0B5vvn6P1jVrzZrPaXC+syxEhJB19QaKevq4HPINQzKPYQ/RJvVJPczwXmDclVdZP7xU9VlxyGMqdOeT3URM1g0O9O4vatJcWUn0a5kUrJj83cKeayqBzOT64GRnOulSYFlDtK+RcPYqWAwOxuEK+HthCB8DQFVvLZXYVL89mJrTLrFHk8cRx2sbSHHESuceqACBzqGZRWXgz2/e5cG1Yfp+zypmIyyggCbA1VvcmHLXyPQgMNPDM1uJ6U5rQi3vQ8sK+rxHPaRY0wc6uo7jqPHlUZM93J7jsrakNzGJIJUkQ9VIPwPUHwOtSnkwlFx1JlSYigFAKAUB5f6Z9i8EK30CgPG4E3CMFkfADnHNlbhGe5jnkKho2U5tFr6L99Rew9lI35eMdfrqOv6w6/OoT5E1IcN5aG7rI1FNvft9LG0luX14BhF99zoq/E/ZmobwZRjvPB5R6D7btbq52jcOvHqilmAzJIeORte4cA/bIqEZSTeiPZjtKH+9j/fX+dTlGO5LsZiNmb3i+2uIITm3tVkJYcpZMFC3iq8RA79T3VGeJt3MU23qQt+d4jfs2yrCMzOXXt5c4SERyBsFv1kwfiBk1Oprxu6mnsruSwhSO5UGGNQvbx5IUDA/KJ7Sj9IZHfimcakqO+/V1J6b02R5XUH8RP51G/HtJ6ir+1iTeqyHO6g/iJ/OpyjF0prkzH72bS2U0gvDeIssKkqqsjLI6j1CY2BUyDUK3McXgMMjcktUQt3t/ZLp4vXhCxglprh0iDOykeqgwSFDEAAa41K5qN5GzqZNZSb8DY7q3qSTXfDIkp7SM8aFcMOyQaYJHCCGHM+JzRMwnBxSyjSVkaxQCgK/a+2oLYAzSKhbRV1LOe5I1yzt4KCaAi2do88ouJ1KhM9hEcepkYMjjl2pBIA+qDjmWoC6oBQCgFAfCKA/P29swtNpdraEdpBKSoPI8wyHXVSCynXlWlzUW8lhG1qVYx3VlvkiLtrem9u/z0xVT/s49FHy5/HNcNS7bfA9bZdHowinU4Pu4/F/RFdbXtzGcx3dwhHdK2PlmtaupI657BoSWr8l9js2vvXtB04ZpmmjHgAR4kDHF5nNdFO4VTg3gp7vY87ROpCO8u1ar3P6MptjbbuI5swTSQ9po/AxHFgEjIB1I7+db6jcINlTa0o3V1Cnpnuzyb0O26sO0biZzxHmcc/OuNXjXI9JV6NU5vO+17v5OVhbSQtxwzyRt3oSp+YIo7xvkIdG4x4dY2uxpYLVdt3w5X9z/Ef/ALqx9Lkbfw7Q7fghNvRtCNS306c46FzWcLqUpYOa62FQo0nUXHHcdcW897OvF9MuF1I0kf8AA1lWryhLdNWzdk0bqj1unFrRPQ4fT7vn9Nuc/wDFk/7q1elS/rLH/AUe3/yjvXbN8Bj6dc/xX/nT0uRH4fodvwRGvdoXkiMjXcsisCGV5HwQeYOpBrOF3x9bJzXHR57j6pxz3rHxWTPRTPExwSp5Gu7Kmso8o41Leo4TWGtUyyhV5FDGRxnuNcNWu4TccHrLDZca9vGq5NZ7kJdnlhhpHI56msI3bXI31uj9OosOb8kcF2UB9Y/IUd0284JpbAhTjuxqP4HIbN/Tb7KhXTXJEy2FGSx1kvgWG5e842b9JlUcUpjaOEHlxFl9Zv0VCk466DrkWcHnD7jxFemoKUM6Sa8uBG2HeXUQdo5pITKeKQocNISSckjlzPzrkrXSTxE9DszYMqlNTrLC17/4/vA771pJgBLPPIBqOOVmwfI5rm9KmXf+CtlpleGF9CBJYMPYc+R/nWyF0v8AZeRw3WwJ4zQqe6X3X2Nh6Nt6VtZezmQGNz62VBKn3h/Wo+FdkKnPkecubR4cWsSXaa70m+kNLZfotjwtcyAEuoBEKsMg/wDEIOQOgOT0zulNRWWVtC3qVqihBZZ4/Bs1j60jkk6nHee8nmarZ3fH1V5ntbXo+91dfN+EeC8M/bBMigKkMrurDkQxBHx6Vq9JmWH+FtsYWfP+DWbA9IF7bEcbm5i6rJ7QHg/PPnnyrppXnHEimvujiUXKl/Plo/gbaf0x7PRAx7UsRqioCQe7PEB8a71LJ5CdLdeqKe3322ntZzHs2EW0I0e4kwzDy04VPP1QGPI5FTkw3e02+625kNoTKzNPdMPXuJSWc+Ckk8K+A+ZqSMmloQKAUAoBQEHbd+ILeWY/UQkeJ6D4nFQ3hZM6cN+aifmtpTI7SMclidfv+2qi5m290+i7FtoxpurzfBeC/vwOm7ueAVppw3mWF5ddRHOCANsYOo+VdPouVwKZ7f3JeuiyFwuAcjBGa5dySeC9V1RlTU88GslOxVJQ66jJ08wR+Nd0d6dPcZ5SsqVtdxuYLKTbaXemvqTTtQd1aPRZFstu0Wsr5k6N8gHvAPzrnksPBc0p9ZCM1zSfmR7q84DgitlOlvnHd36tpYkuBDudoBlK451uhbyjLJV3O1qVak4cOPed+xRiL4msLr2nuR1bA/R/9pfM7doXXZgHHM4rCjT33g6to3rtYKfeQBtrwH210eiFOukS7F8S0tZw6hhXJUg4Swy/tLmNzSVSPMgbci0D9c4Pl/X3112c+LiUHSW2i6ca61Tw/B6eT+ZK2Z+aXy/E1ouPaMtdjfoafh9WfL+97Ph0znP2Y/nSlR6zI2htFWjjla5+GPuRRtf9GtvojK78Qw7EfRtb9GnojH4hguSItjDxy5PLJbHxzXRXm6dPC8Cn2TbRu7x1Jrhlyx35yXc0nCpY9AT8qrYx3mke3r1VSpyqPRJvy4lP/bLZ5AV2+iJI8wukEpS4YRY2t4GGTgYrmnScXwL21v4VYZlwwQtpXQOChPF1I7vOuu2pyinvaHm9uXVCtKPUvMtHjTHj2nPYsAGW6nr51puqjbwWWwrSNOLnzJe0Lrs14sZycff/ACrVRpdZLBY7SvvQ6O/jOXj++RXRbWYnXFdErZIp6O26k3yLH6agUEsB4VzdTNvCRdPaNvCmp1JJF76OdhQ3N5xvaPcRZw2jBEY/WJyFPfwsTzOnKrOhvqKjI8NtZW06sqtF4zx9/PC79fE/Q1papEgSNFRF5KqhQPIDQV1FFnJ3UAoBQCgFAKAzW+VubgJaAn1w8j492NTj4FygrGSzwN9CW498/P8AAMAjqCRVNcL18n0nZEk7fdXJv7/UXEAcYNa4TcXlHZcW0K8d2RVy7FPNWHkR+NdkLxJYaPOXPR2cpOVOa8Gvqs/IjSWzpzBx8x/pXRGdOppqVFa2vbNesnu+a/j4HFFraopFfOrOerO1lqTWXduPUX9UfdVNU/O/Fn02y4W1P/jH5IrdscxXTaFD0g0931IIWrA8kXOyx+THmfvqru/aHutgfol4v5nTtqIsgCgnXoKm1koyy2Rt2jUq0FGnFt55cSoFlJ7jfKu/rqf7keSWzbt8FSl5F9s23KRhTz1J+NVleanPKPb7KtZ21sqc9eLfv5EfbkmEC9SfurdZx9fJX9JKqjbKHNtfAkbL/NL5fia1XHtWd2xv0NPw+rOralm0nDw40zzz1x4eFZ29aNPOTm2zs2rebnVtcM5znnjufYQxsl+9fmf5V0+mU+8pfw5ddsfN/Y+TWZQDONe6tlKvGo+BwX2y61nFSqNceHDP2Rz2a2H8603ayiz6P1FGeGXBFV57FpNYZXS7HQ8iV8OYrqjeTWvE8/X6OW83mnJx+K+PH4keTZTjkQw+X2Vvhc03qsFZdbDvIr1JKa7NH5Ph8SJIuND0rpbzHgUUYuFXdksNPmWuyZNCKra645PcbJqLdcSbNEGBVhkGtMJuDyizr29OvTdOospldJsVfqsR5610q7f+yyUVTo7BZdGo4+OH9mRf7KZTkgMPD8RW9XUJLC4FTU2HcUm5SSmu7X3p/wAnvHoa2xG1ubYaOhL494HAPywPnXVSfDBSX9NqSny0PRq2leKAUAoBQCgFAZ7bV0sF1HM3smCZT+xwSAeehrFvHE3U4ua3V2o/O+27sCZ3TTJJx01PKuOVNVODPSUb2paevH3p8zph2qh9rKn5j51zTtJrTiXlt0htaixUzB9/Fea+qRMjlVvZIPka5pQlHVFxSuKVVZpyT8GciM6GoNrSksMpbuHgbTlVlb1XJYZ4ja+z40pOUDjmuooS6i9keQ+6qWf5n4n0+19hD/ivkVu1vaFddpqef6QaeREArvPIlts382PM/fVXde0Z7vYH6KPi/md0syr7RxmtEYuWhaVq9Okk5vGT5FOreyc4qZQlHVEUrmlVbUJZFzIVUsBnAzikI70kiLqs6NGVRLOFkzc85c8Rq3p01BYR87vLyd1U35l/sv8ANL8fvNVlz7VnuNjfoqfh9Wc7m6VMcXX8KwhTlPQ6bq9pW2Osev0On+1I+8/Ktno1TsOT/NWn7iPe3SuBw50NdNtSlBtsotuX9G5hCNN5aefgQz3iuqcVJFHb15UZZRMg2njRhXDUtXyPVWm3YNJTJsd6h61zulJci5p39CekjvBrWdaaayiFtSAFeLqPtFdVrValuvRnn9v2MalHr4r1o696/jXzKmKUqdK7J0t489a7QdJrJZQbUB9quKds1oemt9s05L1iZHdKeRrS6clyLOneUZ6SO6tZ0lhupdNBfW7oeHikVWx3McH5gmu61qPOGeV29ZRUXUitc58dcn6Qq0PCigFAKAUBTbd3lhtSFfiZyM8CDJx491Q2ZRi2Yna3pJuNRBaSefZSufkq4++oyzYoQWrMFvJvDtGYcU8NyIwfaeCREXOnugCsJLhlnRRlHeUYc/78DOvs7iOXb5DH35qvd5+1HsKfRxP21RvwWPnkrb614D4VvpV95cSqv9kqhJ7ucERCcjhznpjnXQ8Y46FRS399Knne5Y1yalM4GeeNfOqWWM8D6fT3txb+uFnx5lXtV9a6rdHntsTWWu4ig6VYnjC+j5DyFUk/zM+o2/soeC+RWbW9oV2Wh5zpBp5EUV3nki12b+bHmfvqruvav3Hvdgfoo+MvmyNtweqvnWVp+c0dIv068Sv2bJwSA9Dofj/riuy4hv02ec2Rc9Rdxb0fqv3/AM4NGRVSfQmk1hmYuoeB2XuOnkeVXNKe/BSPml9bO2uJUuSfDwehebL/ADS/H7zVZc+1Z7jYv6Kn4P5sjbbQngwCefIZ7q3WbSzkrekdOc1T3U3+bRZ7CtELe63yNd2/HtR5f0at+yXkzuRG90/I0349qI9Fr/sl5P7HfZ2vHnJxjpjWuetcbmiLfZ2xlcpuc8Y5Y4/H7HbebNAXKZJH2itVK7bl6+h332wIQoZt8uS7ea7uWSmY48DXdhNHllKVN40f95F5scNgk8qrLjGeB7fYyqbmZaEm/bEbeWPnpWuj7RHbtNpWlRPmsefAgWezgy8RY+Qrrq3UovCRQWWwaVWCnOb8Fw+5w2js/hAKAkdRzPnU0Lje4TNW1djdSlUt4trnzfj9+wr4Sc4Fb6iWCrs5zcsGisQQutVlVre4HubCM1S9YkRy8MkbZxwurfu61ttYtyycG3qsYUFF839H9z9F7E3ht7oZhkBOMlTow+H4irdPJ86lBx1LWpMBQCgKza20ShEUQDzv7I6KOrueij7eQoSdmydmCFTqXkc8Ukh5u34AdB0oGyfQgoN+7PtbC4T9Di/cIb8KxmsxN9tLdqpn5zS6CngcgHkCev8ArVVWoPO9E99s7a9NxVKs8NcE3o/f2/MlEA+NcvFF60pLjxRxSMDkAPICpcm9WYwo04PMYpeCR0Xd6qDnk91Z06Tkzku7+nQjrlnpHo/9FokQ3G0UOZFPBCSQVDD2nxqH7l6dddBbUqSiuJ4C/wBoSqyai/HvMf6QdxpLB8rloWzwN/0nuYfb0qXmLwzXFRqw3oarVfYr05DyFUstWfTqPs4+C+RV7UBLgAEk4AAGSSdAAOp8K7bQ8x0hf0L6b0d7RSB53t+FUHEQXQtw9SFUnkNTnB0Nd7WFk8nCSlLdWpWbMP5MeZ+81U3XtH7j3+wliyjntl82dG2/ZXzrO0/Oc3SL9OvEqQKszxJorObiQHr18xVNWhuTaPpOzrr0m2hU544+K4Mr9uw6Bx00P4f1411Wc+LgUfSS1zGNwuXB+HL4/Ml7K/NL8fvNc9z7VlrsV/8AxU/f82S81pLTKGaE5GaEZKJrgpKx6cRqx6rfpLwPFf5B2t9UzpvP5lvBdK40PwrhnTlHU9Zb3lGuswZ2lR3Vhk6HCL4tHGWVVGWIA8amMZSeEjCtXpUY71SSS7yZutu7LtOdUjQiBGBkkOgA/FsZwvzx0sKFBx8fkeQ2rtaNbGPyrTtk+3HZ4/MsPSJsMWV+6W8bGFokmKorERAlkOSBoOJCdferK4t97Q0bH2u6CxU0KGG4VhlSDVdKEo6o9nRuqVZZhJM7MVib91a4Oua5VeZ17uvyrOFOUtEc1xeUaC9eSz2c/I0/o73La/l7eZcW8Z6/XPuj8TVlb0t1YPD7Xv1Wqb7XHRLsX3f90PUL7YUdrdQ3cEJCjjWVIUJ5oQrBB8Qcd4rqxxKHrG4tMubXeO2kPCJlVvcfKN+6+DWRrLQGgPtAQdl7OEQLMeOV9ZHP1j3DuUcgOlATqAUB03kPHG6e8rL8wRQlPDyec+jLd+J0vO2iSRXkRCrqGH5NSeRH+JWEUdNerLKwyNvr6K4OxeWy7SJ0Bbs1dirDmQFOcHGcAadMVhOlF8cHTb7QqwxHea8G18uBnfRtuJb3ySG4nuDJE+GiV0UFWGVbPCWwcMOY1U1EKVPsRNxf3aeHUk14nqWx9wdn2xDRWycakMHfikYEciC5PCfLFblFLQr51Zz/ADNs0tSayDtnZMV1E0My8SNjIyQcg5BBGoPlUNJrDM6dSVOW9HUyEvoi2a31JR5Ty/iax6uPYbXd1m87z8yXsH0Z2FpOtxGkjOmeHtJC4Un6wB+sNcHpmpUUtEYSr1JrEpN+82RFZGowl16Jdmu7OY5F4iThZXUDPQAch4VgoR7DoldVn/szq/8AR7ZnuTfx5P51O6uwxdeo+Dk37yLtf0O2RhkFuHSbhPZs0rsOIagEH6p5HuzRxIjVeeJ4RcwMjMjgq6MVZToVZTgg/EVjhM6FUnHgm14Mt90t0rnaEnDAvqKcPK2eBPM/Wb9Ea8uQ1oorkiJ15Yw5N+9nq8XoOtOEcVzdFsDJUwqCeuFMZIHhk+dZbi7DT6RUWkmD6DbP/ebr96H/AMdNyPYPSKv7mVG8/oW7OEvZTSyyLqY5CnrjuUqow3gdD4VDgjKNzU5t+bPI2UgkEEEEgg5BBBwQQeRB6VjursN3Wz/c/Nm19HW4Z2kztIzRwoNWUDJY8gMgjxP+tSuLMaj3Y5er/uS3349FcVjatcJcyMQyKqMi6l2AOoxyBY8ulTJLBjRqTcsReCBf+iXaCwpLCyzcSKxjDFHUkA4wx4Wxn3h5Vj1UexGx3tZPd35ebMrs/YEhuBDcBYX6rcO8JIz3mNsA+9yqWuWhEajzvv1n3s9xtLm/srb8nZ2EVvGvFlbmRtO/82ONj55JNZJYXA55TdSWZviaXdjZ7AG6mYPPcJGW4V4VRQvqoqkkgDiOSScmpS5kTnlbq0RH2/uHYXeTLbqHOvaR5jbPeWTHF+1mjinqRGrOP5W0ZX/0Qsf94vf4sP8A4ax6uPYbfS671m/Nki19C+z014rhv1pE/BBRwTELmcNMHoFjZpDGsUahUQYUDoP661klg0yk5PLO+pMTpubVJBwyIrjuZQw+RoCt/wDxuFdYjJAf8KRlH8PJT/LQHIbPuBoLskd7QxE/EqFHyAoC2oBQCgFAUG5NuFti+MdtJJL8GbC/5VWoRlJ5Zf1JiedyWf8AZ+1EkQYhufUIHTjI6fovwnyJrHGGbnLejxPRKyNIoBQCgFAKAUAoBQHi3p03XCst/GuA5Ec+PexhH+OOEnwXvrFo2xlwwelbgOrbNsyiqoMEZIUAANwji0HXi4qyNb1L+hAoBQHnvpJ9G6XoNxbgJdAa9FnA6N3PjQP5A6YxDRshPGuh93cstqW9ukEFpZwBRq0txJIWY82IjjAye7i00GaJYQqT35ZZKvN1b27MYvrqAxJIshiht2AYrkYLtITjBbp1z0o1kQnuZaNvUmsibS2ZDcJwTxJKnuuoYZ7xnkfEUBgto7oxJdQ2dvJOsMnFLND2haNVQgqQGyQS2RzxoNNKjBnvc2ayGWS1KpM4khJCLJjDIToofGhB5cWmvOpMC8oBQCgFAKAUAoBQCgFAcZGwORPgP6x86Apduy3HYyMrJEApA043Ytoo1wqHiIHJ6AtbK2EcaRjkiqo/ZAH4UB30BkvSHF+Thl/u5R+B/wCmoZlE1tSYigFAKAUAoBQCgFARtpWEc8TwyqGjkUqynqD9x6g9MUCPH9j7Ul3fvTZ3LF7CYlo5PcyfbHlnDqP1hzw0GT48UezxSBgGUgqwBBByCDqCD1FSYnKgFAKAUAoBQCgKPYcXHPc3J5l+wTwSHKn5ydofgKAt7m3WRGRwGVgQQeoNAUFntb6K4trpiBnEM7ezIvRWbkJByOcZxnrQGkFAKAUAoBQCgFAKAUAoCt2t6zwRe9Jxt+rEOP8A5+y+dAWVAKApN8rfjs5R1ADD4EfhmhKLa1fiRW71B+YoQdtAKAUAoBQCgFAKAUBl/STseG42fP2wx2MbzI4GqNGpbI8wCCOoNAYHcSx25FZQS2ssEkDpxpBNn1AxJwG0IB5gcWBnkKEm53c3ouHuPol9afRpjG0kZWVZElCFQ3CQNCOIHGulCDW0AoBQCgFAKArd31xEfGa4J8zPIT9tAWVAdN3apKhjkVXRtCrAEH4UBmjsy5stbQme3HO2kb1kH+FIeY/Rb5kmgLnY23IrkHsyQy6PGw4XQ9zKdRQFlQCgFAKAUAoBQEG82pHG3BkvIdRGg4mPjgeyP0mwPGgOFnBI0vbSqEwhREB4ioYhmLHlk8KaDIHDzNAWNAKA6L2HjjdPeVl+YIoCPsB820BPPso8+fCM0BPoBQCgFAKAUAoBQCgMf6XLzstkXbdWQR/xXVPuY0Bo9ixxrbwrCQYlijEZHIoFAUjwxigKvfCwZlhuYlLTWkolUAZLxn1JowOZLRs2B1ZUoDvj3liYZEV18bO6H2GPNAW8MquoZSCpGQR1FAc6AUAoBQFfspCrToeQlLL5SKrn/OZPlQFhQCgFAUG34VjntrkAA9oInbAyVkBUZPUA4+dAX9AKAUAoBQCgKS6me4lMMTMkUf56RTglsaRI3Q6gsRqNBoToBZWNhHCvDGgUHU45se9mOrHxJJoCTQCgFAdF9ciON5DqEUtjvwOXmeVAcdm25jiRDzVQD59fhnNASaAUAoBQCgFAKAUAoDI74xLc3VlZMOJHeS4mXoY4E4VB8DJLH+7QHXuPE9lI+zJWLLGDLaOebwFtUJ96NmA8mXGlAbKgFAcUQDOBjJyfOgOVAKAUAoDgIxxFupAHyz/M0BzoBQCgIe2NnieF4iSvFjDDmrKQyn4ECgK3Z+3yJRbXQEU59gj2Jh3xseveh1GetAX1AKAUAoCu2pctkQxHErj2ufZJyLnx6KOp8AxAEmxs1iRY0GFX4kk6kk9WJJJPUmgJFAKAUAoCr2u3HJBB7z9o36kOG/8AsMI+JoC0oBQCgFAKAUAoBQCgFAZLZx4ttXRk0ZLS3WEe9GzytIw/b4AfIUBbzAG+iyfYt5iAfrcbwgkfqhMH/iDvFAW1AKAUAoBQCgFAKAUAoBQCgK/bex4rqIxTLkHUEaMjdGU9GH+hyCRQGPh2/cbMlW3vuKW3Y4huQCT+q/6QHQ64BI4sHAG7tblJFDxsGVhkMDkGgO2gFAQ9nQEBnYevIeJvAclX9lcDz4j1oCZQCgFAKAUBTbLPaXNxL9VOG3T9j15CPNnC/wDx0Bc0AoBQCgFAKAUAoBQCgM5vHs2T6RbXkC8TwcaSICAZIZBqoyQCVZVYAkaigLS1uorjDKfWjOSCCroSCCGU6jIJGo8R0NAT6AUAoBQCgFAKAUAoBQCgFAKAjbRsI542ilQOjDBU/wBZBHMEag0B5rMlxsSbILS2UjYyfqk8lb3X7m5Ny56UB6PsracdxGJIm4lPzB7iOhoCZQCgFAKAUAoBQFHuX/8AyKepknJ8SZ5NfOgLygFAKAUAoBQCgFAKAUAoCo2+oHYuBh+3hTiHPhZxxLnnwnqOtAW9AKAUAoBQCgFAKAUAoBQCgFAKAibWhV4JUdQysjAqwBBGDzB0NAeT+hiZu1A4jgxEkZOCRjmOvM0B7HQH/9k="/>
          <p:cNvSpPr>
            <a:spLocks noChangeAspect="1" noChangeArrowheads="1"/>
          </p:cNvSpPr>
          <p:nvPr/>
        </p:nvSpPr>
        <p:spPr bwMode="auto">
          <a:xfrm>
            <a:off x="155575" y="-1790700"/>
            <a:ext cx="59531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2" name="AutoShape 4" descr="data:image/jpeg;base64,/9j/4AAQSkZJRgABAQAAAQABAAD/2wCEAAkGBxQTEhUTExQWFhUVFxcXGBgYFhUcIBcaFxkXGRwcHhkeHCghGholHhUUITEhJSkrMC4vGCAzODMsNygtLisBCgoKDg0OGxAQGywkICYsLCwsNCwyLC8sLC0sLCwsLCwsLCw0LCwsLy0sLDQsLCwsLCwsLCwsLCwsLCwsLCwsLP/AABEIALIBGwMBEQACEQEDEQH/xAAcAAEAAwADAQEAAAAAAAAAAAAABAUGAgMHAQj/xABKEAACAQMBBQQGBQkFBwQDAAABAgMABBEhBQYSMUETUWFxByIyUoGRFEKhscEjM2JygpKT0fAVU2Oi4UNUc7LC0tMXZIOzFiQ0/8QAGwEBAAIDAQEAAAAAAAAAAAAAAAEFAgMEBgf/xAA4EQACAQMBBAYIBgIDAQAAAAAAAQIDBBExBRIhQQYTUWFxkRQiM4GhscHRFjI0UuHwFUJygqIk/9oADAMBAAIRAxEAPwD3GgFAKAp9r/lZYrfoT2sn6iHQfFsD4UBcUAoBQCgFAKAUAoDO70bCeVo7q2bguoM8B6Sofaif9E8x3EedAS93NvJdITgpKh4ZIzzRhodO7INAW9AKA6zOuccQz3Z1+XOgOygFAKAUAoBQCgI+0LRZY3jbk4I8u4+YOD8KAz+5t2w47eT24yfsOD8OvxoDUUAoDjJIFBZjgAEknoBqTQGFt4CYvpjgiS8u7dwDzWFZFEK+HqgMfFjQG8oBQCgFAKAUBTHZtyvsXZPhJEjfaOE0B8LXy/Vt5B4GRD9oIoD5/bE6/nLOTHfG8b/YCDQHTu7tKKWWYlsTM2DG2VZFXRRwnzJOO+gNDQCgFAKAUAoBQCgFAZrdYq1xfMwxP2wVx3Rqo7IjwIyc9fhQGgu7gRozscKilj5AZoCs2XsaLsozJDG0hRS7MiklyMtqRnmTQFrDCqjCqFHcAAPkKA50AoBQCgFAKAUAoDJbyRm3uY7leTkK/wCsBp81GP2aA1UUgZQw5EAj40BzoCo3sXNpMOhUKfFSwDDyIJHxoDr3rhPYKyjSGSOQge6ja48hr8KAuY3DAEHIIBB7waA5UAoBQCgFAR9n30c8aywurxuMqynII/rp0oCRQCgM1vdumt2BJGRHcp7EmuGx9V+EglfEHK9OoIFRsPbl2haNkaV4gO1t3I7eMcuNH0W5iODhxgnkcEEUBq9kbchuAezf1h7SMOF0PcyHUUBY0AoBQCgFAKAUBiNv3X0TbFpLnEV3FLBKSQAGhHaxsf0tXXy+FAXQuPpbKFVvo6txM5GBKV1VVB1KZwSeR4cd9AXtAKAUAoBQCgFAKAUAoCFtmwE8LxnmR6p7mGqn5gUBTbm7SzG0UnqtGTkHprgj4H76At32xFyVjIe6NWf/AJQQPjQFbt+4lkt5QICq8BYs7qDhfWOFXiJOnI4oC8mI4GJ1HCc+IxQFbuln6HBnU9mv20Bb0AoBQCgFAeX3+x7nYsrXNiGmsmPFNa51TvZD0I7+7Q5wCAN7u9t6C9hE1u/Ep0I5MjdVZfqsO74jIOaAs6AUBTbybH7ZVlj9W5gPHC40IIwShPWNwOFl5YOeYBAHGbZtvexpMVKuVBWRDwyIe7iGuQcjByMjlQEd7m6tATL/APswKCTIuFlRRqSyey4A6jB8KA0EEodVZTlWAYHvBGRQHOgFAKAUAoCh3v3aW9jjBbgkglWaJuEMA69GU+0hBIIoDnsvbJ4xb3KdlPg8ONUlA5mNvvU6igLugFAKAUAoD47AAknAGpJ6CgOq0lLIGIxxDIB5gHUZHQ4xnxzQHdQCgFAUW+u8iWFq87YLezGpOOOQg4HloSfAGgKncLYrNCLm6Xikm9cK41UNrkqeTnOfAaaa0BsgKAgbffFvIBzcCNf1pSI1+1xQEPem9aKERRazTkQxDxYasfBVyc+XfQFps+1EUSRg5CKq57+EYoCRQHxmAGScAaknpQFfBtTtdYI2dTykbKIfIkcTA8wVUqe+gJ0St9YgnwGB95P20BzoBQHnu8G6M1rMb/ZWFk/21v8AUnUa44eh54xyzp3EDQ7o73QX6Hg9SZNJYH9uM8uX1lzyYfYcgAaGgFAZ22klSW6WBUdFYPwsxX13XidVIB64bUc3NAWd7IJbV2Xk8LEeTISPvoCFuTddpYwH3U4P4ZKf9NAXlAKAUAoBQCgMr6SUdbM3MQzJZulyo71jP5QeRjL/AGUBo7G7WWNJYzlJFV1PerAEH5EUB30AoBQCgKHei61t7Xl9Lm7Nj/hojyyL+2sZj8nNCUX1CBQCgFAea2ti219pPcSgiysZGiiQjSaZDh2I6qGA8DwqPfFAelUAoCk2neKZgpIWK3HbTMeQbB7NPPXjPXRPeoCLu6huZDfSAgetHbofqR5wXI99yNe4ADWgNLQHCeZUUu5CqoLMxIAAGpJPQAUBnLYttA8bArZA5RCCDdEfWccxD3Ifa5nTQgaagFAKAxK2t9s38yXv7MZ/JMR9IhHdG50mUDPqthuQBNAaTYW3oLtDJBIGAPC66ho2HNXQ+sjDB0IoCi3u3Ciu2E8TG2u01SePIOf0gCOIdMgg+ONKApLHfq5sHW32zFwgnhS7jBKSfrADn5AHvUDWgPQVv4zF26urR8JcMpBBUDOQRoaAibtwlYAze3KTK3nIc/YOEfCgOrZP5iWL+6eaMfqgkr8lZR8KAoPRVfAwzQkjijlJC514HCnOO7i46Es3FCBQCgFAKAUBwmiDKVYZVgQQeoIwRQGM9GEzRRzbNlJ7WxkZFzzeBjxRP4jhbHhgUBtqAUAoBQGG9Il32d1spv8A3f2MvAfsc1DMo8zc1JiKAUBTbW3mggcRZaWc8oYhxufMD2R4tgUBX7rXIt41t7hDBI7yOOLh4XMjs+A4JXi9bBBOfOgNTQCgMFtxCTdDULFMrDuaSdYFU+JRS5GeRKHmowBuLaBURUUYVQFA8AMCgPlxdogy7qo/SYD76AyO9e8EM8f0SCQPJM6IeEEgKWHFrjGoGMeNAbJEAAA5AYHwoDlQCgFAKAodt7rRzv28bNb3SjC3EWA2PddSOGVNB6rg+GKArn3pls/V2lEQg0F3ArNCR0MiavA3fkFe5qAvVktb6AgGK4hcYIBV1I8fH7RQHmW2d3p9mOyWLST2ko7Saz1Z0jDLxtGc6kjI7z14uYA9J2HvFb3Vv9IgkDRgHi6FCBkqy81Ydx+6gOe7sRFuhb2pMyt5ykuR8OLHwoDy/b+68y3Ev0JzFe2v5aEKcfSbd86DOhdDmMg6MAmdTmhOS83B9KMd0Rb3YEF0Dw65VJGGhAzqj5+ofgelBg9HoQKAUAoBQCgMZvrs6aK4g2laxmSSL8nPGvOWBtdBzZlOSAPeJ1wBQlFxsHeq2u9I5MP1jf1WB8uvwzUZJcWi7qTEUAoDyD0lbR+l7Xsdnw6tFJxSMPqlwGP7saFj5ioZnHhxZ6/UmAoCk32u2isLl0bhYROFYc1ZhwqR4gsKEo+bm7PiitYmiRVMkaO7Y9Z2Kgks3NjnPOgZb3NusilHUMp0IYAg/ChBU/Q5rfWAmaIf7F29ZR/hyHmP0X/eFASk23B2LTM4jSPPaGT1ezI5hgeR/oUBVT2wuY9eONbmfjXK8LAJF6pKsMjJhU4IBwdQDyAxtxsTact3JbLOrJGEZpWeQDD5wODBPHpnGcctaEmg2f6OIsZuZpJm6hSY1+QJf/NQg02y9g21uAIYUTHULlvix9Y/E0BZUAoCNtG/SCNpJDhRjkMliTgKo5sxJAAHMmgKP+z76X8obr6Pxa9iIo37MdAXPNsYz0yTjTFAaWgFAfGGRg6g0B5vvn6P1jVrzZrPaXC+syxEhJB19QaKevq4HPINQzKPYQ/RJvVJPczwXmDclVdZP7xU9VlxyGMqdOeT3URM1g0O9O4vatJcWUn0a5kUrJj83cKeayqBzOT64GRnOulSYFlDtK+RcPYqWAwOxuEK+HthCB8DQFVvLZXYVL89mJrTLrFHk8cRx2sbSHHESuceqACBzqGZRWXgz2/e5cG1Yfp+zypmIyyggCbA1VvcmHLXyPQgMNPDM1uJ6U5rQi3vQ8sK+rxHPaRY0wc6uo7jqPHlUZM93J7jsrakNzGJIJUkQ9VIPwPUHwOtSnkwlFx1JlSYigFAKAUB5f6Z9i8EK30CgPG4E3CMFkfADnHNlbhGe5jnkKho2U5tFr6L99Rew9lI35eMdfrqOv6w6/OoT5E1IcN5aG7rI1FNvft9LG0luX14BhF99zoq/E/ZmobwZRjvPB5R6D7btbq52jcOvHqilmAzJIeORte4cA/bIqEZSTeiPZjtKH+9j/fX+dTlGO5LsZiNmb3i+2uIITm3tVkJYcpZMFC3iq8RA79T3VGeJt3MU23qQt+d4jfs2yrCMzOXXt5c4SERyBsFv1kwfiBk1Oprxu6mnsruSwhSO5UGGNQvbx5IUDA/KJ7Sj9IZHfimcakqO+/V1J6b02R5XUH8RP51G/HtJ6ir+1iTeqyHO6g/iJ/OpyjF0prkzH72bS2U0gvDeIssKkqqsjLI6j1CY2BUyDUK3McXgMMjcktUQt3t/ZLp4vXhCxglprh0iDOykeqgwSFDEAAa41K5qN5GzqZNZSb8DY7q3qSTXfDIkp7SM8aFcMOyQaYJHCCGHM+JzRMwnBxSyjSVkaxQCgK/a+2oLYAzSKhbRV1LOe5I1yzt4KCaAi2do88ouJ1KhM9hEcepkYMjjl2pBIA+qDjmWoC6oBQCgFAfCKA/P29swtNpdraEdpBKSoPI8wyHXVSCynXlWlzUW8lhG1qVYx3VlvkiLtrem9u/z0xVT/s49FHy5/HNcNS7bfA9bZdHowinU4Pu4/F/RFdbXtzGcx3dwhHdK2PlmtaupI657BoSWr8l9js2vvXtB04ZpmmjHgAR4kDHF5nNdFO4VTg3gp7vY87ROpCO8u1ar3P6MptjbbuI5swTSQ9po/AxHFgEjIB1I7+db6jcINlTa0o3V1Cnpnuzyb0O26sO0biZzxHmcc/OuNXjXI9JV6NU5vO+17v5OVhbSQtxwzyRt3oSp+YIo7xvkIdG4x4dY2uxpYLVdt3w5X9z/Ef/ALqx9Lkbfw7Q7fghNvRtCNS306c46FzWcLqUpYOa62FQo0nUXHHcdcW897OvF9MuF1I0kf8AA1lWryhLdNWzdk0bqj1unFrRPQ4fT7vn9Nuc/wDFk/7q1elS/rLH/AUe3/yjvXbN8Bj6dc/xX/nT0uRH4fodvwRGvdoXkiMjXcsisCGV5HwQeYOpBrOF3x9bJzXHR57j6pxz3rHxWTPRTPExwSp5Gu7Kmso8o41Leo4TWGtUyyhV5FDGRxnuNcNWu4TccHrLDZca9vGq5NZ7kJdnlhhpHI56msI3bXI31uj9OosOb8kcF2UB9Y/IUd0284JpbAhTjuxqP4HIbN/Tb7KhXTXJEy2FGSx1kvgWG5e842b9JlUcUpjaOEHlxFl9Zv0VCk466DrkWcHnD7jxFemoKUM6Sa8uBG2HeXUQdo5pITKeKQocNISSckjlzPzrkrXSTxE9DszYMqlNTrLC17/4/vA771pJgBLPPIBqOOVmwfI5rm9KmXf+CtlpleGF9CBJYMPYc+R/nWyF0v8AZeRw3WwJ4zQqe6X3X2Nh6Nt6VtZezmQGNz62VBKn3h/Wo+FdkKnPkecubR4cWsSXaa70m+kNLZfotjwtcyAEuoBEKsMg/wDEIOQOgOT0zulNRWWVtC3qVqihBZZ4/Bs1j60jkk6nHee8nmarZ3fH1V5ntbXo+91dfN+EeC8M/bBMigKkMrurDkQxBHx6Vq9JmWH+FtsYWfP+DWbA9IF7bEcbm5i6rJ7QHg/PPnnyrppXnHEimvujiUXKl/Plo/gbaf0x7PRAx7UsRqioCQe7PEB8a71LJ5CdLdeqKe3322ntZzHs2EW0I0e4kwzDy04VPP1QGPI5FTkw3e02+625kNoTKzNPdMPXuJSWc+Ckk8K+A+ZqSMmloQKAUAoBQEHbd+ILeWY/UQkeJ6D4nFQ3hZM6cN+aifmtpTI7SMclidfv+2qi5m290+i7FtoxpurzfBeC/vwOm7ueAVppw3mWF5ddRHOCANsYOo+VdPouVwKZ7f3JeuiyFwuAcjBGa5dySeC9V1RlTU88GslOxVJQ66jJ08wR+Nd0d6dPcZ5SsqVtdxuYLKTbaXemvqTTtQd1aPRZFstu0Wsr5k6N8gHvAPzrnksPBc0p9ZCM1zSfmR7q84DgitlOlvnHd36tpYkuBDudoBlK451uhbyjLJV3O1qVak4cOPed+xRiL4msLr2nuR1bA/R/9pfM7doXXZgHHM4rCjT33g6to3rtYKfeQBtrwH210eiFOukS7F8S0tZw6hhXJUg4Swy/tLmNzSVSPMgbci0D9c4Pl/X3112c+LiUHSW2i6ca61Tw/B6eT+ZK2Z+aXy/E1ouPaMtdjfoafh9WfL+97Ph0znP2Y/nSlR6zI2htFWjjla5+GPuRRtf9GtvojK78Qw7EfRtb9GnojH4hguSItjDxy5PLJbHxzXRXm6dPC8Cn2TbRu7x1Jrhlyx35yXc0nCpY9AT8qrYx3mke3r1VSpyqPRJvy4lP/bLZ5AV2+iJI8wukEpS4YRY2t4GGTgYrmnScXwL21v4VYZlwwQtpXQOChPF1I7vOuu2pyinvaHm9uXVCtKPUvMtHjTHj2nPYsAGW6nr51puqjbwWWwrSNOLnzJe0Lrs14sZycff/ACrVRpdZLBY7SvvQ6O/jOXj++RXRbWYnXFdErZIp6O26k3yLH6agUEsB4VzdTNvCRdPaNvCmp1JJF76OdhQ3N5xvaPcRZw2jBEY/WJyFPfwsTzOnKrOhvqKjI8NtZW06sqtF4zx9/PC79fE/Q1papEgSNFRF5KqhQPIDQV1FFnJ3UAoBQCgFAKAzW+VubgJaAn1w8j492NTj4FygrGSzwN9CW498/P8AAMAjqCRVNcL18n0nZEk7fdXJv7/UXEAcYNa4TcXlHZcW0K8d2RVy7FPNWHkR+NdkLxJYaPOXPR2cpOVOa8Gvqs/IjSWzpzBx8x/pXRGdOppqVFa2vbNesnu+a/j4HFFraopFfOrOerO1lqTWXduPUX9UfdVNU/O/Fn02y4W1P/jH5IrdscxXTaFD0g0931IIWrA8kXOyx+THmfvqru/aHutgfol4v5nTtqIsgCgnXoKm1koyy2Rt2jUq0FGnFt55cSoFlJ7jfKu/rqf7keSWzbt8FSl5F9s23KRhTz1J+NVleanPKPb7KtZ21sqc9eLfv5EfbkmEC9SfurdZx9fJX9JKqjbKHNtfAkbL/NL5fia1XHtWd2xv0NPw+rOralm0nDw40zzz1x4eFZ29aNPOTm2zs2rebnVtcM5znnjufYQxsl+9fmf5V0+mU+8pfw5ddsfN/Y+TWZQDONe6tlKvGo+BwX2y61nFSqNceHDP2Rz2a2H8603ayiz6P1FGeGXBFV57FpNYZXS7HQ8iV8OYrqjeTWvE8/X6OW83mnJx+K+PH4keTZTjkQw+X2Vvhc03qsFZdbDvIr1JKa7NH5Ph8SJIuND0rpbzHgUUYuFXdksNPmWuyZNCKra645PcbJqLdcSbNEGBVhkGtMJuDyizr29OvTdOospldJsVfqsR5610q7f+yyUVTo7BZdGo4+OH9mRf7KZTkgMPD8RW9XUJLC4FTU2HcUm5SSmu7X3p/wAnvHoa2xG1ubYaOhL494HAPywPnXVSfDBSX9NqSny0PRq2leKAUAoBQCgFAZ7bV0sF1HM3smCZT+xwSAeehrFvHE3U4ua3V2o/O+27sCZ3TTJJx01PKuOVNVODPSUb2paevH3p8zph2qh9rKn5j51zTtJrTiXlt0htaixUzB9/Fea+qRMjlVvZIPka5pQlHVFxSuKVVZpyT8GciM6GoNrSksMpbuHgbTlVlb1XJYZ4ja+z40pOUDjmuooS6i9keQ+6qWf5n4n0+19hD/ivkVu1vaFddpqef6QaeREArvPIlts382PM/fVXde0Z7vYH6KPi/md0syr7RxmtEYuWhaVq9Okk5vGT5FOreyc4qZQlHVEUrmlVbUJZFzIVUsBnAzikI70kiLqs6NGVRLOFkzc85c8Rq3p01BYR87vLyd1U35l/sv8ANL8fvNVlz7VnuNjfoqfh9Wc7m6VMcXX8KwhTlPQ6bq9pW2Osev0On+1I+8/Ktno1TsOT/NWn7iPe3SuBw50NdNtSlBtsotuX9G5hCNN5aefgQz3iuqcVJFHb15UZZRMg2njRhXDUtXyPVWm3YNJTJsd6h61zulJci5p39CekjvBrWdaaayiFtSAFeLqPtFdVrValuvRnn9v2MalHr4r1o696/jXzKmKUqdK7J0t489a7QdJrJZQbUB9quKds1oemt9s05L1iZHdKeRrS6clyLOneUZ6SO6tZ0lhupdNBfW7oeHikVWx3McH5gmu61qPOGeV29ZRUXUitc58dcn6Qq0PCigFAKAUBTbd3lhtSFfiZyM8CDJx491Q2ZRi2Yna3pJuNRBaSefZSufkq4++oyzYoQWrMFvJvDtGYcU8NyIwfaeCREXOnugCsJLhlnRRlHeUYc/78DOvs7iOXb5DH35qvd5+1HsKfRxP21RvwWPnkrb614D4VvpV95cSqv9kqhJ7ucERCcjhznpjnXQ8Y46FRS399Knne5Y1yalM4GeeNfOqWWM8D6fT3txb+uFnx5lXtV9a6rdHntsTWWu4ig6VYnjC+j5DyFUk/zM+o2/soeC+RWbW9oV2Wh5zpBp5EUV3nki12b+bHmfvqruvav3Hvdgfoo+MvmyNtweqvnWVp+c0dIv068Sv2bJwSA9Dofj/riuy4hv02ec2Rc9Rdxb0fqv3/AM4NGRVSfQmk1hmYuoeB2XuOnkeVXNKe/BSPml9bO2uJUuSfDwehebL/ADS/H7zVZc+1Z7jYv6Kn4P5sjbbQngwCefIZ7q3WbSzkrekdOc1T3U3+bRZ7CtELe63yNd2/HtR5f0at+yXkzuRG90/I0349qI9Fr/sl5P7HfZ2vHnJxjpjWuetcbmiLfZ2xlcpuc8Y5Y4/H7HbebNAXKZJH2itVK7bl6+h332wIQoZt8uS7ea7uWSmY48DXdhNHllKVN40f95F5scNgk8qrLjGeB7fYyqbmZaEm/bEbeWPnpWuj7RHbtNpWlRPmsefAgWezgy8RY+Qrrq3UovCRQWWwaVWCnOb8Fw+5w2js/hAKAkdRzPnU0Lje4TNW1djdSlUt4trnzfj9+wr4Sc4Fb6iWCrs5zcsGisQQutVlVre4HubCM1S9YkRy8MkbZxwurfu61ttYtyycG3qsYUFF839H9z9F7E3ht7oZhkBOMlTow+H4irdPJ86lBx1LWpMBQCgKza20ShEUQDzv7I6KOrueij7eQoSdmydmCFTqXkc8Ukh5u34AdB0oGyfQgoN+7PtbC4T9Di/cIb8KxmsxN9tLdqpn5zS6CngcgHkCev8ArVVWoPO9E99s7a9NxVKs8NcE3o/f2/MlEA+NcvFF60pLjxRxSMDkAPICpcm9WYwo04PMYpeCR0Xd6qDnk91Z06Tkzku7+nQjrlnpHo/9FokQ3G0UOZFPBCSQVDD2nxqH7l6dddBbUqSiuJ4C/wBoSqyai/HvMf6QdxpLB8rloWzwN/0nuYfb0qXmLwzXFRqw3oarVfYr05DyFUstWfTqPs4+C+RV7UBLgAEk4AAGSSdAAOp8K7bQ8x0hf0L6b0d7RSB53t+FUHEQXQtw9SFUnkNTnB0Nd7WFk8nCSlLdWpWbMP5MeZ+81U3XtH7j3+wliyjntl82dG2/ZXzrO0/Oc3SL9OvEqQKszxJorObiQHr18xVNWhuTaPpOzrr0m2hU544+K4Mr9uw6Bx00P4f1411Wc+LgUfSS1zGNwuXB+HL4/Ml7K/NL8fvNc9z7VlrsV/8AxU/f82S81pLTKGaE5GaEZKJrgpKx6cRqx6rfpLwPFf5B2t9UzpvP5lvBdK40PwrhnTlHU9Zb3lGuswZ2lR3Vhk6HCL4tHGWVVGWIA8amMZSeEjCtXpUY71SSS7yZutu7LtOdUjQiBGBkkOgA/FsZwvzx0sKFBx8fkeQ2rtaNbGPyrTtk+3HZ4/MsPSJsMWV+6W8bGFokmKorERAlkOSBoOJCdferK4t97Q0bH2u6CxU0KGG4VhlSDVdKEo6o9nRuqVZZhJM7MVib91a4Oua5VeZ17uvyrOFOUtEc1xeUaC9eSz2c/I0/o73La/l7eZcW8Z6/XPuj8TVlb0t1YPD7Xv1Wqb7XHRLsX3f90PUL7YUdrdQ3cEJCjjWVIUJ5oQrBB8Qcd4rqxxKHrG4tMubXeO2kPCJlVvcfKN+6+DWRrLQGgPtAQdl7OEQLMeOV9ZHP1j3DuUcgOlATqAUB03kPHG6e8rL8wRQlPDyec+jLd+J0vO2iSRXkRCrqGH5NSeRH+JWEUdNerLKwyNvr6K4OxeWy7SJ0Bbs1dirDmQFOcHGcAadMVhOlF8cHTb7QqwxHea8G18uBnfRtuJb3ySG4nuDJE+GiV0UFWGVbPCWwcMOY1U1EKVPsRNxf3aeHUk14nqWx9wdn2xDRWycakMHfikYEciC5PCfLFblFLQr51Zz/ADNs0tSayDtnZMV1E0My8SNjIyQcg5BBGoPlUNJrDM6dSVOW9HUyEvoi2a31JR5Ty/iax6uPYbXd1m87z8yXsH0Z2FpOtxGkjOmeHtJC4Un6wB+sNcHpmpUUtEYSr1JrEpN+82RFZGowl16Jdmu7OY5F4iThZXUDPQAch4VgoR7DoldVn/szq/8AR7ZnuTfx5P51O6uwxdeo+Dk37yLtf0O2RhkFuHSbhPZs0rsOIagEH6p5HuzRxIjVeeJ4RcwMjMjgq6MVZToVZTgg/EVjhM6FUnHgm14Mt90t0rnaEnDAvqKcPK2eBPM/Wb9Ea8uQ1oorkiJ15Yw5N+9nq8XoOtOEcVzdFsDJUwqCeuFMZIHhk+dZbi7DT6RUWkmD6DbP/ebr96H/AMdNyPYPSKv7mVG8/oW7OEvZTSyyLqY5CnrjuUqow3gdD4VDgjKNzU5t+bPI2UgkEEEEgg5BBBwQQeRB6VjursN3Wz/c/Nm19HW4Z2kztIzRwoNWUDJY8gMgjxP+tSuLMaj3Y5er/uS3349FcVjatcJcyMQyKqMi6l2AOoxyBY8ulTJLBjRqTcsReCBf+iXaCwpLCyzcSKxjDFHUkA4wx4Wxn3h5Vj1UexGx3tZPd35ebMrs/YEhuBDcBYX6rcO8JIz3mNsA+9yqWuWhEajzvv1n3s9xtLm/srb8nZ2EVvGvFlbmRtO/82ONj55JNZJYXA55TdSWZviaXdjZ7AG6mYPPcJGW4V4VRQvqoqkkgDiOSScmpS5kTnlbq0RH2/uHYXeTLbqHOvaR5jbPeWTHF+1mjinqRGrOP5W0ZX/0Qsf94vf4sP8A4ax6uPYbfS671m/Nki19C+z014rhv1pE/BBRwTELmcNMHoFjZpDGsUahUQYUDoP661klg0yk5PLO+pMTpubVJBwyIrjuZQw+RoCt/wDxuFdYjJAf8KRlH8PJT/LQHIbPuBoLskd7QxE/EqFHyAoC2oBQCgFAUG5NuFti+MdtJJL8GbC/5VWoRlJ5Zf1JiedyWf8AZ+1EkQYhufUIHTjI6fovwnyJrHGGbnLejxPRKyNIoBQCgFAKAUAoBQHi3p03XCst/GuA5Ec+PexhH+OOEnwXvrFo2xlwwelbgOrbNsyiqoMEZIUAANwji0HXi4qyNb1L+hAoBQHnvpJ9G6XoNxbgJdAa9FnA6N3PjQP5A6YxDRshPGuh93cstqW9ukEFpZwBRq0txJIWY82IjjAye7i00GaJYQqT35ZZKvN1b27MYvrqAxJIshiht2AYrkYLtITjBbp1z0o1kQnuZaNvUmsibS2ZDcJwTxJKnuuoYZ7xnkfEUBgto7oxJdQ2dvJOsMnFLND2haNVQgqQGyQS2RzxoNNKjBnvc2ayGWS1KpM4khJCLJjDIToofGhB5cWmvOpMC8oBQCgFAKAUAoBQCgFAcZGwORPgP6x86Apduy3HYyMrJEApA043Ytoo1wqHiIHJ6AtbK2EcaRjkiqo/ZAH4UB30BkvSHF+Thl/u5R+B/wCmoZlE1tSYigFAKAUAoBQCgFARtpWEc8TwyqGjkUqynqD9x6g9MUCPH9j7Ul3fvTZ3LF7CYlo5PcyfbHlnDqP1hzw0GT48UezxSBgGUgqwBBByCDqCD1FSYnKgFAKAUAoBQCgKPYcXHPc3J5l+wTwSHKn5ydofgKAt7m3WRGRwGVgQQeoNAUFntb6K4trpiBnEM7ezIvRWbkJByOcZxnrQGkFAKAUAoBQCgFAKAUAoCt2t6zwRe9Jxt+rEOP8A5+y+dAWVAKApN8rfjs5R1ADD4EfhmhKLa1fiRW71B+YoQdtAKAUAoBQCgFAKAUBl/STseG42fP2wx2MbzI4GqNGpbI8wCCOoNAYHcSx25FZQS2ssEkDpxpBNn1AxJwG0IB5gcWBnkKEm53c3ouHuPol9afRpjG0kZWVZElCFQ3CQNCOIHGulCDW0AoBQCgFAKArd31xEfGa4J8zPIT9tAWVAdN3apKhjkVXRtCrAEH4UBmjsy5stbQme3HO2kb1kH+FIeY/Rb5kmgLnY23IrkHsyQy6PGw4XQ9zKdRQFlQCgFAKAUAoBQEG82pHG3BkvIdRGg4mPjgeyP0mwPGgOFnBI0vbSqEwhREB4ioYhmLHlk8KaDIHDzNAWNAKA6L2HjjdPeVl+YIoCPsB820BPPso8+fCM0BPoBQCgFAKAUAoBQCgMf6XLzstkXbdWQR/xXVPuY0Bo9ixxrbwrCQYlijEZHIoFAUjwxigKvfCwZlhuYlLTWkolUAZLxn1JowOZLRs2B1ZUoDvj3liYZEV18bO6H2GPNAW8MquoZSCpGQR1FAc6AUAoBQFfspCrToeQlLL5SKrn/OZPlQFhQCgFAUG34VjntrkAA9oInbAyVkBUZPUA4+dAX9AKAUAoBQCgKS6me4lMMTMkUf56RTglsaRI3Q6gsRqNBoToBZWNhHCvDGgUHU45se9mOrHxJJoCTQCgFAdF9ciON5DqEUtjvwOXmeVAcdm25jiRDzVQD59fhnNASaAUAoBQCgFAKAUAoDI74xLc3VlZMOJHeS4mXoY4E4VB8DJLH+7QHXuPE9lI+zJWLLGDLaOebwFtUJ96NmA8mXGlAbKgFAcUQDOBjJyfOgOVAKAUAoDgIxxFupAHyz/M0BzoBQCgIe2NnieF4iSvFjDDmrKQyn4ECgK3Z+3yJRbXQEU59gj2Jh3xseveh1GetAX1AKAUAoCu2pctkQxHErj2ufZJyLnx6KOp8AxAEmxs1iRY0GFX4kk6kk9WJJJPUmgJFAKAUAoCr2u3HJBB7z9o36kOG/8AsMI+JoC0oBQCgFAKAUAoBQCgFAZLZx4ttXRk0ZLS3WEe9GzytIw/b4AfIUBbzAG+iyfYt5iAfrcbwgkfqhMH/iDvFAW1AKAUAoBQCgFAKAUAoBQCgK/bex4rqIxTLkHUEaMjdGU9GH+hyCRQGPh2/cbMlW3vuKW3Y4huQCT+q/6QHQ64BI4sHAG7tblJFDxsGVhkMDkGgO2gFAQ9nQEBnYevIeJvAclX9lcDz4j1oCZQCgFAKAUBTbLPaXNxL9VOG3T9j15CPNnC/wDx0Bc0AoBQCgFAKAUAoBQCgM5vHs2T6RbXkC8TwcaSICAZIZBqoyQCVZVYAkaigLS1uorjDKfWjOSCCroSCCGU6jIJGo8R0NAT6AUAoBQCgFAKAUAoBQCgFAKAjbRsI542ilQOjDBU/wBZBHMEag0B5rMlxsSbILS2UjYyfqk8lb3X7m5Ny56UB6PsracdxGJIm4lPzB7iOhoCZQCgFAKAUAoBQFHuX/8AyKepknJ8SZ5NfOgLygFAKAUAoBQCgFAKAUAoCo2+oHYuBh+3hTiHPhZxxLnnwnqOtAW9AKAUAoBQCgFAKAUAoBQCgFAKAibWhV4JUdQysjAqwBBGDzB0NAeT+hiZu1A4jgxEkZOCRjmOvM0B7HQH/9k="/>
          <p:cNvSpPr>
            <a:spLocks noChangeAspect="1" noChangeArrowheads="1"/>
          </p:cNvSpPr>
          <p:nvPr/>
        </p:nvSpPr>
        <p:spPr bwMode="auto">
          <a:xfrm>
            <a:off x="155575" y="-1790700"/>
            <a:ext cx="59531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4" name="Picture 6" descr="http://howtotreatacidreflux.info/wp-content/uploads/2012/01/stress-and-acid-refl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pic>
        <p:nvPicPr>
          <p:cNvPr id="7176" name="Picture 8" descr="http://www.weladwbanat.net/wp-content/uploads/2013/09/may31-2013-foto-stress-fatig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3657600" cy="3398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 descr="http://image.shutterstock.com/display_pic_with_logo/50788/129594263/stock-photo-heart-disease-in-word-collage-129594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029" y="1600200"/>
            <a:ext cx="3973971" cy="33293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Dangers of Heart Disease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4572000" cy="4724400"/>
          </a:xfrm>
        </p:spPr>
        <p:txBody>
          <a:bodyPr>
            <a:noAutofit/>
          </a:bodyPr>
          <a:lstStyle/>
          <a:p>
            <a:r>
              <a:rPr lang="en-US" dirty="0" smtClean="0"/>
              <a:t>2 groups </a:t>
            </a:r>
          </a:p>
          <a:p>
            <a:pPr lvl="1"/>
            <a:r>
              <a:rPr lang="en-US" dirty="0" smtClean="0"/>
              <a:t>One group will run freely</a:t>
            </a:r>
          </a:p>
          <a:p>
            <a:pPr lvl="1"/>
            <a:r>
              <a:rPr lang="en-US" dirty="0" smtClean="0"/>
              <a:t>Other group run with leg weights. </a:t>
            </a:r>
          </a:p>
          <a:p>
            <a:r>
              <a:rPr lang="en-US" dirty="0" smtClean="0"/>
              <a:t>Learn about causes and struggles associated with heart disease</a:t>
            </a:r>
          </a:p>
          <a:p>
            <a:endParaRPr lang="en-US" sz="2400" dirty="0"/>
          </a:p>
        </p:txBody>
      </p:sp>
      <p:sp>
        <p:nvSpPr>
          <p:cNvPr id="21506" name="AutoShape 2" descr="data:image/jpeg;base64,/9j/4AAQSkZJRgABAQAAAQABAAD/2wCEAAkGBxQTEhUUExQWFhUXGRsXGRgYFhYbGhgdFhwYHR0bHx4aHSggHB8lHBwXITIiJSsrLi4uGh8zODMsOCgtLi0BCgoKDg0OGxAQGzQkICQsLDQsLSwsLDQvLCwsLCwsLC8vLDQsLywsLCwsLSwsLCwsLCwsLCwsLCwsLCw0LCwsLP/AABEIANEA8QMBEQACEQEDEQH/xAAcAAEAAgMBAQEAAAAAAAAAAAAABQYDBAcCCAH/xABMEAACAQMCAwUFBAgCBgcJAAABAgMABBEFEgYhMQcTQVFhIjJxgaFCUpGxFBUjM2JyksEkgkNTg6Ky0RZEc8LS4fEIFyU0Y3Sjs/D/xAAbAQEAAgMBAQAAAAAAAAAAAAAAAwQBAgUGB//EADoRAAIBAwEFBQcDAwMFAQAAAAABAgMEESEFEjFBUSJhcYHREzKRobHh8AYUwSNS8UJikhYzQ1OCJP/aAAwDAQACEQMRAD8A7jQCgFAKAUAoBQCgFAKAUAoBQCgFAKAUAoBQCgFAKAUAoBQCgFAKAUAoBQCgFAKAUAoBQCgNe/vo4UMk0ixovVnYKo+ZoDmOvdttupKWUMl0/wB7BSP48wXP9IHrWJSUVlskp0p1HuwTb7kUq/7QdbnOVeO2X7qKn5tvaq8rumueTpU9iXc+KS8X6ZI0XeqyNufUZgf4ZJAPwG0fSo3ex5ItR/T9X/VNeWX6BodRJz+s7nP/AGs3/jrH71dDb/p+X/s+X3Nm11nWoj7F+WH8bb/o6Gt1eQ6MgewbjlKPz9Czab2sahAQLy1S4Tll4Mq48yRzB+GFHrUkLinLn8SpX2Xc0eMcrqtfudH4U4+sdQ5QS4kxkxSDZIPkeTY8dpIqc55Z6AUAoCicVdrGn2ZZN5nlXkUhGcEeDOfZHPkQCSPKgOdah2t6rcZ/RbdIE8CV3t/VJhT/AE1FKtTjxZbpWFzVWYwf0+pDTavrU3OS+dPRX2fSJQPrUMrymuGpfp7CuZe80vP09TRl0q8f376Vvi8p/Nq0/eroT/8AT8/718Das31S35wahJy+y0jlf6W3L9K2V7HmjSewKy92SfxXqWzQe2K6t2CanBvQ8u+iADD1IHsN8BtPoasQqwn7rOVcWda3f9SOO/l8TsejavDdRLNbyLJG3Rl/Ig81I8QcEVIVjeoBQCgFAKAUAoBQCgFAKAUBQeO+06CyJggAubvp3an2UP8AGw6fyjn5461iUlFZZvTpzqSUILLZyDV5bm+k72/mMh+zEpIiT0AH59T4k1z6t43pA9PZ7BjHtV3l9Fw82e4YVQYVQo8gMVTlJyeWzv06UKUd2CSXcZUXJxWDdm6q45UIz9oBQCgNDUNIil5kbXHMOvJgR0OR1+dTU604cGUrrZ9C4XbWvVcfv5lh4U7T7ixdYNR3TW/JUuMEyKP4vF8eP2uvvV06VaNRaHkb2xqWssS4cn1O1xajE0PfrIhh27+83DZtxndu6Yx41KUjhnHfH8+pu1tYForRTh5uamX+4X+HqfHHSoqtaNNal2zsKt0+xw5t8P8AJV4tPtrNA78zkDeRk5Oeg8PGqDqVKzwj0cLW02fBTqavq1nXuXIlbK/jlGY3DY646j4g86gnTlD3kdGhc0q6zTlk2a0JxQCgPLoGBBAIPUHmDWU8aoxKKksNZRGWWozaRN+k2j/syR3tuzey49PXyI5j1GRXRt7hz7MvieW2rsyFFe1pvC5r09DqWm9tenyyRR7Z0aQquWRdqlsDBIbOMnqBVw4J0qgFAKAUAoBQCgFAKAUByTtL7R3EjWGnMO9HKecdIvNEP3/M+HQc8lY6lSNNZZatLSpdVNyHm+SOcadpyxA45sfec9WrlVa0qj1PbWVhStI4hq+b5v7dxuVEXRQGzbpyz50NJMzUNRQFU1vVpJn7i23HHvMvU48M+C+vj+d+jRjCO/UPOX99Vr1P29rnva5+fJd/P6yfDemSQIwkYHcQQo6Keeefjnl+FQXFWNR5ijobLs6ttTcaks55dPPvJiq50zHcQK6lXAZT1BraMnF5RpUpwqRcJrKZVpY7iM/q/v3FpM4fZn2Tt5/jnHLoSFJ6DHTjcZpOXNHkauy3C7jRb7Mno+7p48iwQyJGRBCjO4HKKJGd/wAB+ZqjGlUqve+Z6Cpd2tlFU84xyXH88Tcv+G710Bl0ydkHtAZjZv6Fbd8qsRtakNYyOZV2xbVuzUptorA0lCxe2ZoJk5NG4IKn7rBua/UcqSqTj2KqyjNK1oVv61lPckuT/n8aJmPVIwqmV40fALLvU4Pj0NVXSk32U2jsRvKcYJ1ZKLxqso2IJmk/dQXEvh+zglP124+tSK1qPkVp7YtI/wCrPgmTNjwjqc/uWqwA/buJAMf5E3N+OKmjZf3P4FCtt9YxSh5v0XqWax7JM4N1eyvzB2QKsK/DPtMR8xViNvTjyOVW2pdVeM8eGn3LLpXZ3ptudyWqM+c75d0rZHQgyE4PwxUyWOBQlJyeWyE7ZtOf9BhlhjUraXCXDqAB7CBs4HTHtZPpz8KyYLpoGtQ3kCXEDbo3GR5g+KkeBB5EUBI0AoBQCgFAKAUAoDnvbDxi1nbrBbn/ABVzlUI6xp0Z/Q88A/E/ZrEpKKyzelTlUmoRWWzkGmWIhTaOZPNm8zXGq1XUllnvrGzja0lBceb6v84G3UZcFAfqLk4oYZuihGftAa+oK5jcR43kYBJwBnln5DnW8GlJOXAhuFUlSkqfvNafncaNtBHZxAAFmYhfZGXkc9AB169BUrc68/zQpRjQ2bb5fn1k/wA+BdtM7ONRmQPJLBbbhkR7GlcZ8GOQoPwzVtWcFxOJU27Xk+wkl8fz4Hu67MtSQZjuLab+FleM49CNwz8aOzg+Ap7duIvtJPyK5Fp9611+hm1EdxtLYlmRUYDxRufeD+UHGDnGDUSsnniXH+oI7ukNfHT6Gxc8G3pvIbWSS3VmRpnaIO7QRg7d2XAG5ySowPA+VWKdnFPic+523WmtIpdOq8Gdl4V4bgsYRHAgXPNmPN3PmzdSasvHBHIWXq+JNVgyc37WuHIdqal3CSvbMpmjZQRNDnDAjxKg7gT0wevKgLjpekWcaLJBBAiEBlZI0XkwyDkDyoDS1fjzTrY4lu4gw5FVJkYfFYwxH4UBBXfa3ZjlFFdTeqQlV+ZkK1G6sFxZZhZXE/dg/gRN32q3LZ7mxRPJpp8/7san86id3TXeXaexbqXFJeL9MkNc8a6pJ/1mKIeUUC8vnIW/KoXe9EXofp/++fwRX9elu7iJ1a9uXLA+yZMI2eqlUAXBHLFaxvJb3a4E1XYVJUn7Nve5ZOkdgjw/qvbEW3rK/fBuqyHHT+HZs+vka6J5ZrGjOkUMCgFAKAUAoBQHieUIrMxwqgsT5ADJP4UB8x3WstqF7Pev0z3cIP2EGcD44OT6s1Ub2pooI9J+n7ZNyrvlov5NmueepMUlyi+86j4sBWyhJ8ERSr0o+9JLzRgOqQ5wJFJ8lyxPyGa3VCo+RWltK0jxqL6khYRTOf2drdSeW23kx+JAAqRWlToVZ7btEtG35MmIuHNSfG2wlGfF5IUx8i5P0qRWUubKktv0v9MH8iQg7PtUfqLWIfxSyOR8lQA/jUiso82VZ/qCo/dgl4tv0JS07J52P7e/wPFYIVX/AHnJP0qWNrTXIp1NsXc+EseCMXZhwtD3j3mXkBkeO3Mrb2SNGKF84ADOQTyHIch1NWqcIxWUjlV69SrJKcm/FnW61MigILi/h4XkI2N3dxE3eW8o6xyL0+Know8R8qAqXZrLJPJeXVwoS4kuRC6A57sW6qoTn05lj8wakjwZFP3kjpVRkooDW1OzWaGSJgCsiMhB6EOCD+dAfM+j2wmtoe9aSRQOSPLIyDblRhS20AAYxiubXr1IzcUz1ez9nW1ShCpKOW+99ehKW9qkfJEVf5QB+VVZSlLizs06NOksQil4IzVqSCgFAKAz9mmrGz1nuScQ3q4I8BIMlT8d25f9pXWtZ71PwPF7YoeyuW1wlr6/M+gKsHLFAKAUAoBQCgOV8bXl3f6k+kW84toRbl5WKbmlD4DKOfu7XAwMfayTyAA1uHuymy9qEajLK8WDIkLQptLZxuADsucHlnNRyowk8tFulfXFKHs4Swu78yWe27LNNX3opJP+0nmYfhuAPzFZVOC4IjldV5LEpt+bJmy4PsIv3dnbr69yhP4kZrcgJeC2RBhEVR5KoA+lAZaAw3V3HGN0jog83YKPxJoCsaj2labFy/SVlbwWANKT/QCB8zWG0uJtCEpvEVnwK/e9reR/hrGZvDdMyQj44BZiPTA+VQyuKceZepbLuqnCGPHT7m52VSD9V2hH2VIPxWR9w/HNXY6xORPSep0IVCTmOadUxuZVycDJAyT4DPjQGSgKNqCCz1dJByivkIcAHAnthuDf5otwxjmUFbRfI0muDNrgHtAg1TvhDHJGYSud+3mH3bT7JOD7JyPzrU3LfQEXxRqq2tpPcOcCONm+JxhQPUsQB6mgOA6TB3cMaHkQoz8SMn65ri1Zb02z39nS9lQhB8kvjzNuoyyKAUAoBQEBxJcdzLaXA6xShv6SrD/hq9ZPVo87+oIdmE+9o+pQc10DzJ+0AoBQCgFAKA4/2laes+vadCwKJJGwd0Yo8i5kzGWU5xgY/wBoaA6jp+n29pFshSOGJeeFAVfiT4n1NAQGodpOmRHabpJG+7CGlP8A+MEfWsNpcTaEJTeIrL7iAu+1+P8A0FnO/rIY4h+bN9Khlc01zL9PZN3PhDHjhfcg73tP1B/3cdtAPM75W/7q/SoZXseSL9P9PVn78kvDX0IqfiHUJwe8vpgD4RCOL6ou761E72b4IuR2BRi+1Jv4Iin0yNm3yAyP96Vmkb8XJqGVepLmXqezbWnwgvPX6m0iADAAA9Biom88S7GKisJYPVYMlm7KNSCNPZMeYYzxZ8Uf3wP5W/4q7lpU36aPA7XtXQuZdHqvM6zZS5XHiOVSTWGUoPKOa9sXZ/d6lLbvbum1FZGSRioUsQd4wDnI5Hx9kdfDU3OiaFZNBbQwu5keONEZznLlVALc+fMjxoCu9peBFaP9tL622Y8S77GHwKM4rK4mJcCwaPaQxhhFFHGWO59iKu4/eOBzPrWZLDNYSyjfJrU3OMdonFQv5VtoDutYX3SSD3ZpF91VPiinmT0JA8smrc1t2O6uLOxsixdaoqkl2V83+cSArlnsBQCgFAKAUBXeOEzAp8nH1Df+VW7N9t+BxNvRzbp9JL6M+luGLrvbO2k+/DE/9SKa6Z5Ik6AUAoBQCgFAUDti4b7+0N3G7RXNmrTRyISG2qMuuQQRyGQeoI9TQHGYC1zHHJcyS3DEZzNI8mM9cBjgCuZXr1FNxTPY7N2bayoQqOOW1z9OBuxxhRhQAPIAAfSqjberO1CEYLEVhdx6obGG5uVjGWOPADqSfIAcya2hByeEQ1q9OjHem/Dq/BczFZahLIu6KJduTzd8E45HkAcfOpXShB4lLXuRQhd16636VPs/7njh3LOCWtyxUbwA3iAcj8SBUUsZ0LtNzcVvrD7nn0Mlam4oDBMjhklibZNE26N/I+IPmrDkR5VPQrOlLJQ2hYxu6W6+K4P85M6fwfxxFdEIf2N0o9qFj19UPR1PpzHjXbhUjUjlHhK9vUt57s1hovENyG9D5Vq4tGIzTM+a1NzjPajxKl9LHa2sh2W8gmknjOMSoCERG8SuSxI5DlzzUFet7NacTpbO2e7qb3tIri/4I604t1OMbRPDJjo8kPtj+hlB+JFRLaGmqL0v052uzPTwNLVdRvLsFbq8keM9YowIoyD9lgnNh8SahneSfurBbo7BoxeaknL5L1+ZijjCgKoAA5ADoKqNtvLO3GKilGKwkeqwbCgFAKAUAoCA42P+HH86/k1W7P8A7nkcbbuP2v8A9L6M+iOAhjTLH/7aH/8AWtdM8gT1AKAUAoBQCgNHXLAXFtNAeksbx/1qV/vQHzDw0SIjGww0bshB8Dn/AJ5Hyrl3kcVM9T2ewqu/a7v9rfqS1VTtCgNS3tfaMj4ZzyHko8h/c+NSSnpux4fUqUbdqbq1NZcukV0X8vmftk/dTFD7kp3L5B/tL8+o+dbPtwzzX0IF/wDnruD92eq7pc158V5kzUJdFAKAUBr3dkkgAdc45g9CD5gjmK3hUlB5iyCvbUq8d2osm7aa1qMK7Ir0sg6CaNJGH+c8z86uxv5Jao4NX9OQbzCeF3r8+hhvL++uFKXN7I0bdUjVYlI8iVGSD5Vid9J8ESUP09Si81JZ7loeYYlVQqgADoB0qi228s78IRhFRisJHusGwoBQCgFAKAUAoBQFZ47f9lGvmxP4D/zq7ZLtN9xwdvy/pQj1f0X3Pp3h617q1t4j/o4Y0/pRR/auieVJCgFAKAUAoBQCgPnTjvTP0TWZ1xiO6AmTyLH3h8d2/wDEedU7yGYb3Q7uwK+5XdN/6l819smpXNPYCgFAeZIFkBRuh8fEHwI8iDW0JOLyiG4oxrU3CX+O9d6MmnXROY5P3qcj/EPBx6H6HIrepFLtR4P8wVbas5Zp1Pfjx71ya7n8nobtRFsUAoBQCgFAKAUAoBQCgPMsgUFmIAHMk9BWUm3hGspRinKTwkalhfGUkqhEX2XPIsfRfL1NSTpqGjepXt7l125RjiHJvn4Lp3m7URaFAKAhotP/AE3VrO15FdwLg/dGXcf0JXTs44g31PJ7eq71eMOi+b+2D6gq2cMUAoBQCgFAKAUBz7tp4aN1Y99EP29qe9THUqMb1/ABseaAeNYaTWGb05yhJTjxRyHT7wSxq48eo8j4iuLUpuEt1n0G0uY3NJVI8+Pc+aNmtCyKACgPV5ZiUBgSki+646j0PmPMVJCpu6cV0KNzbKrhp4kuDXL1XVGO01H2hHMNkvh918eKH+3UVtKnpvQ1X08SOjdve9lWW7P5S74v+OJI1CXRQCgFAKAUAoBQCgNS+1FIveOWPuooyzfAVJCnKfArXF1ToLtcXwS1b8EaiWbzndcDCA5WEHI+Ln7R9OlbucYLEOPX0K6t6lw9+40jyh/Mur7uBLVAdEUAoDxLIFUsxwACSfQVlJt4RrOahFylwRYOwbRGlmuNTkGA2YYR+G9vkAqg/wA9dqnDciongLmu69WVR83/AIO1VuQCgFAKAUAoBQCgFAfOnaPw0dJvO9jX/BXB5ADlE/Up+ZH8OR9moLij7SOnE6ey792tTte6+PqaUbhgCDkHmCPGuQ008M9xCcZxUovKZ6obCgM1s/hQ1kj3dWySLtdQw9f7eRraMnF5RBVowqx3ZrKNERzQ+7maP7pIEi/Ank3z51LmE+Oj+X2KajcW/u9uPR+8vB8H56mez1SOQ7Q2H8UYbWHyP9q0nSlHV8OpNRvKNV7qeJdHo/gbtRloUAoBQHl2AGSQB5nkKylkw2orL0I6XXYQdqsZG+7GCx+nL61MqE3q9PEoz2lbp7sXvPpFZ+x4JuZemIE8+TSH+y1n+lD/AHP5Gr/d1+H9OPxl6I2rHTY4uajLHq7HLH4k1HOpKfHh0LFC0pUdYrXm3q35m5UZZFAKAUBDatHLdTR2NuN0sxGfJV68/IYBY+g9avWlLL335Hn9t3m7H2EeL4+HTz/OJ9HcOaOlnbQ20fuxIFz94/aY+pbJPxroHlySoBQCgFAKAUAoBQCgNTVdNiuYnhnRZI3GGVuh/wCRB5gjmDzoD50404QuNHlLJumsWPst9zP2W+63r0b48hBWoRqLvOlYbSqWrxxjzXp0ZitbhZFDIcg//wBg+tcqcHB4Z7WhXhWgp03lMy1qTCgNuKTI9aEbWDJQwYLuzjkGJEVviOY+B6j5VvGco+6yGtb0qyxUimaX6pZf3U8iehw6j4Buf1qT2qfvRT+RW/ZSh/2qso9z7S+fqeu4uf8AXRn4xH+zVjepdH8TPs7xf+SP/H7jubr/AFsQ/wBm3/ipml0fxHs7z++P/F+p5/V0x965f/IiL/zNZ9pBcIfE1/a15e/Wfkkj9j0KHILhpG85GLfQ8vpR158Fp4GY7NoZzNOT6ybf2+RIRRKowqhR5AAD6VC23xLsIRgsRWF3HusGwoBQCgFARuvaoLePd1Y8lHr5n0FTUaXtJY5FHaF4rWlvc3wXf9iY4Gtbu3laG1jR9UmUPPNKP2dlE2CqH/6jciR4eyuDg468UorCPEVKkqknOby2W/U+FtdSMzR6r3syjd3XcoiNjntH2c9cZUA+lZNDJoXG+q6hCrWlhEnLa008pEe9eTbUXDkA58/LwoDDr+u65pqi5uBa3VspHeCFXVkB5Z5jIGcc+fXmKA6Xp16s8Uc0ZykiK6n0cAj6GgNmgFAKAUAoBQCgPE0KupV1DKwwVYAgg9QQeRFAcE7SeBYrGeJtPkYTXD7Us8b93mVOfZQfxfIjHLSpTjNYkWLa6q2896m8fR+JVv1iY5TDcxvBMORVwR+fn4eHrXOq2ko6rVHq7PbdKs1Cot1/L48vP4m/I4UZYgDzJwKqpN6I7EpxgsyeF3nqKTxUgjzHMUaa4hOMllPKNyOTNDVrB7oYFAKAUAoBQCgFAKAUAoDBe3SxIXc4A+voPWt4Qc3hEVetCjBzm9EYuC7WJmOr6m2y0hfbBGQSZpB0VV+0FPMnoSOeArY69KmqccI8NeXc7mpvy8l0RaeG3duH9SvEz39zJNLIR7wXcAyg9eS7yP5jUhVOx2c6vGjoQysoZSOhDAEH8KA5vYavPp+oX1pHay3ETMLxBDsLRif3xtdl5d4GwAfz5ZWOZh55Ef2mcYXT2MiCwuYYpcRvNMihY1Y8yVRnPMcsnA5+JwKzlcjXEs6nSuFRCLO3Fu4khWJFRx9oIAufjy5jwOa1NyVoBQCgFAKAUAoCI4q4hhsLZ7ic+yvIKPedj7qL6k/gMk8gaAgOAeHpd76hfDN5cdFP/V4vsxLnocdf/UkCb4t4etLyBlu41ZFUtu6OmBklWHMf38c0BzXsd4KhngN3dJ3yMzLbJMAwWNSRuZfdLEjHPOAvLrWkYRi20uJPUuatSKhOWUuA444d0eOVkinexuhj2IoZXWQkAgCLbtfkR7hHPrSdOM/eQoXNWg805NfnTgeOEuy+4uI+8vppLfP7uOIKsmPBpM7gpx9gdPHyqKNtTjyLlba91VSW9jHTTPiQN/p0lpdTWkr953e1kkwAWSQEjIHiMEVUuqSg048zubHvalxGUamrjjXxPyqh2RQCgFAKAUAoBQCgMF5dpEpd2wPz9B5mt4Qc3hENevTow36jwiuaRf2t1dq2oTGG1j9oRqkjNJz932AcZ8T5ch1yOrRoqmu88Zf387qeXpFcF+czolpqNnqutRLFh7S1td0MewogkDKD7BA6Ary/gHlViCyzmzeEdU0DS4oUmRMkTSyTOrEEbpfeAGPdJzy9TSUcCEsoqnEljPpNrNPZ3YS3iXcttPH3iqSQAkb7lZQScBTuGelam5m4C1G12yXRu1uZ7jYZZCY1KhR7MYjzmNVyeR55JJJrfd6Mj38cUb/GvF9rb2krSuhDIyhMqxkLAjaFHXPiegHWm6lxG+3oiN7DtHmttMUTBlMsjSqjdVVgoHLwztLY/irQkOg0AoBQCgFAKAUBzLtSvEi1HSZLrIskkkZzglBKFHdlsDwOCPTd5GgL7pet21wMwTxSj+B1b8QDkUBWePeI5A36us4xLdTxsWLEiOCJsqZHI59eQA/5BspZMNpExwNpT2un20EgAeOMBgCCN3MnmOvM1gyTtAKA4bx7byR6vOZek0cbwkHlsjGxl6ciHyf81Ub1PCZ6HYE4qU4c3j4L/JF1zz04oBQCgFAKAUAoDT1LUo4F3Ofgo6t8B/epKdKVR4RWurulbR3qj8FzZZuBuzSS8ZLzUwVi96K15jI8DJ4genU+OByPVpUo01hHi7y9qXU96fDkuS/Op2FdKgGMQxDHTEacsfKpSoQPFvBEV4YpUke2uIc91NDgEZ6qw+0vpy8eeCQQKBf3Gp6LcNNdO9/Zy43Squ1o2AAzsyRH5YztblzBrdS6mjgnwPXFXHtlcCykE4eGK6SWaM7g4ChtjFDguquQSBn51l7rNYqSL0LLSr39sYLSYtzLhInJ+LAZ/GsbnQ231zOe6hodoeIbJNPjiIRd9xGqqY4wmfaIHIPgj4HYeprVrBsnk7fWDIoBQCgFAKAUAoDFdWySKUkRXQ9VZQwPxB5UBTdT7KdMlO4Qdy/UNC7IR8APZ+lAUwwJoOp/tnnktLmFUW4lO8o6E+yxAHLHgB9oeRraLwzScco67pV8k0avG6upGQykEMPAgjrSS1EHpg3K1NxQHEe1DV0n1FVi5i1Ro3bBGZJCpKjzwAOfmapXk0oqJ6DYFCUqsqvJLHmyFRsjNc49S1g9UMCgFAKAUAoCMjvZbmTuLCJriXxKj2E9S3THqSB61cpWjlrPQ4V7tqFPs0e0+vL7/Q6vwH2YRWhW4uj+kXnXc3OOM+SAjqPvH5AV0IxUVhHmKtWdWW9N5Z0OtiMUAoD8IoCH/wCidjv7z9Dtt/Xd3Mec+fSgIDUeybSpWLG22E9e7d0H9IO0fIUBP8N8LWlipW1hWPPvNzLNjplmyx+GaAmaAUAoBQCgFAKAUAoDy7gAkkADmSegA8aA5zqXado9zutpyXic92XaImEnz3dR5hscuR5daAh+CNUTTHfTLqQIFcyWsxICTRSnK4fpnJPzJHhUkGuDIpxeco6R+swq7i6beuWYYHzzWzijVTkioXfbBYpOYtxZABunRS8QY9FyvM/EAj61piOSTMsHLtR1uK71C8mhbKSMhXI2khUVS2PUj49M1zb5aprgeq/Tkluzi3rpoZY5MVQPStZNtWz0oRn7QCgFAaOp6rFAMu3PwUc2Py/ualp0pVHoVLq9o2yzN69OZJ8OcA32p4e4zaWh57cHvZB6A+B5825dCAa6NK3jT14s8pe7Uq3PZ4R6L+ev0O28O8PW9jEIraIRr445s5+8zHmx+NWDmm9dXkcYzI6IPN2Cj8SaAxaXq0Fype3ljlQHaWjdWAIwcZB64I/GgNygFAKAUAoBQCgFAKAUAoBQCgFAYbu6SJGkkZURRlmYgKoHiSelAch1zWbnXX7i03waaDiW4IKtPjqqg88enzbHJaw2DX1u3i0uzuLGZRJBJC8lr3igO7lgrRkqBudWdHDAA7Sfu0xkwWLs/wBAttQ0W0S7VLjYrAHmGjwzYQMuGUhdoOD4DrWTJ4l7DtNLZDXKr/qxKu3/AHkLfWgLloHCVpZwtBBAojbm4b2y5/iLZ3fDoPCgOZ9tPCKW6xahaQqndkJOsahQUbkrEDlyPsk/xL5VpUgpxcWWLW4lb1VUjy+a5op0bhgGHMEZHzriNNPDPocJqcVKPBmRHIoZaybUcgNDRrB5ubhI13OwUeZNbRi5PCRFVqwpR3pvC7zQ0/8ATb9tmn27sudpmYAIvzPsjlz8T6Vep2a4z+B5272632aCx3v+F6/Asmmdhd1uEs18kcoO4NGjyEEdDuYpzq6kksI8/Ocptyk8tkjxPa6poiJeJfyXsQbZJFOG2jeCFb3ycbsdCDnHUE1k1KnJxbq967rJdta7CA0camNlyPTDEY82qWlS3+ZBWr+y5ZPetcKQRQS3FzLNcuqEhpJDgnovrzYjxNWpW8IRcnqUIXlWrUUVpk6z2bafFp2lQCZ0iLr30jSMqe1IA2CSceyu1f8ALVA6xKNx3poOP062+UyH8jQEgOILUxmUXMBjA3FxKhUDzyDigKRddtmnKxCLcyqOrxxDaP62VvpQExw72m6deSiGKYrI3urIrJuPkCfZJ9M5PhmgLjQCgFAKAUAoBQCgBNAUXiXtSsrdu6hb9KuSdqxQ8wWJwAX90c+XLJHlQEGOEL3VW7zVZSkX2LSFsInkXbnuYfP4gcqxkEnoesxaYk9reuoNqEMLbQGnhkBEe1B1kDKyHHiM+OaykOBSNc1iW+mE842que5hzkRA9ST9qQ+J8Og9b1Gju6vicy4uN/sx4fUnOxS4Md3fWw/dkRzgeCs3st+Ps/0iq1aOJsuW0nKmsnXqiJxQGhr2mJc200EhwkqMhIxkbhjIz4jr8qA+Vorl7Qyxn9vDFIYxNHkx559G6EHqBmqte2VR7y0Z29nbYdtH2dRZjy6r7G2nEMbYCLI7nkEVck1VVnUydeW3rVRyst9ME5pvCmr3eDFa/o6H7c52H8G9r8FNWIWcF72pyrjb9eelNKK+L9PkXrhnsXiVhLqEzXUg5hASsY+P2m5/AeYNWoxUVhI41SrOq96by+86nb26xqERVRVGAqgAAeQA5CtiMqnGvaLZ6awjlLvMVDCKNcnBJAJJIUcwfHPpQHLuIOLdQ1fNuEW0tJORDDc7AcxnPPqByAX4mp4UJSfQq1buEFpqRepaCth3c6u7qT3c7Oc8jgI3oFIx49RVh0lRxJeZTjXdxmLWvFHnXdTa6t0hXCQM+17hz7JESs52L1fAQ8/EgAda1r1cw04dTe1oKNXLeuOHqa78PxFgLqWWa5a3XYjyEkyzsETHPcUiAkduf2R8KhnRw4xXFlilc70ZzfBcCRPD9oJprdbfMmy2WP2XKhe8Zp5WboDsQIPElsAdaknRXtVGK00Iady1Qc5vXXBKcNdnlrfX0mIilrbezJtZh3spwe7HPkFX3iMHmBUdwoKWIons3UdPem854Hb7OyigjEcSJHGowFVQqgfAVAWjnHahwTb3cLS28ax3MYLq6AL3mOZRsYznHJjzBx4ZrGQT3ZFr8l7pkUkx3SIWiZvFth5E+u0rk+JzWQXOgFAKAUBBX3GVhCxWS8t1YdVMqbh8QDmgILUO13Sosj9IMh8o45G+uAv1oCP/APeXc3A/wOl3D56POViQeviG+AIpkFfstK1DV57mDULx4RAwV7WABFKyLlW3HO5T7XvB+nhWAXvT+zbTooGg/RkZHGHzks3rvPtAg8xgjHhimAVaDjx7ETWGGvJ4JNkMm9dpiYAqZXGcOmSpGMnaPPNbwg5PCNKlSMFmRUuJFupN15csJLgbY4lxtSPvGChUXwGWGWY5Piauey9lFy5nP/ce3qKmuBMcV8By2Fkbv9MaWSPaZUdUWNwzBSExzVskY88fKq8a0085Lcram44SwY+yDiC0t5rpryXuLmZlCrKCqCNB7OHPs5JJzkjoMVrUbcm2b0VFQSi8nb0cEAggg9COYNRkp+k0ByzW9Xm1yV7LT2aOyQ7bq7HSQeMUf3gfE+P8vvAdB0XQYLW3W2hjAiUY2kA7vMtn3iTzJoDct7KNOaRoh/hVR+QoDPQCgFAVnjTguz1BM3KAMqnbMp2vGBk+90KjmcNkczQHzrHqPdztam4762Eio10isCsRZQzjI8F3dc8+hIxUyrT3WitK3p76l8upftUs9OhvRDYujW7wsbiMP3kIbK92QWJG9huyM9ADUlq220+BDfpKKkvezoZdRFo6Kkio6IQVXb7IIBA5DljBPLpV2Sg1hnLg6kXmL1ZH3fFluHG0K0vNVwN78+oAQE8/LNaSrwRNC1qSWORmKanKjPHaSqiqWLSkQgBQTkA+2fwqGV30LUNn/wBxZOBOG9USyi7u9giSUd/+4aR8ze3lizgE88dPCqL1eTpJYWETf/RPUW/eaw59Fs7dcfDOTWMGTyeEtRX3dV3DHuy2cJH4oVNMAr/YpcPaz3mky7S0DmVXXowO1W/7hHxPlWQdaoBQCgIPjmeRNOu3iyHWCQqR1BCnmPUdaA552UcA6dPp8Fy8IlkcNvL5YAq7LjaTgdPKsA6LYcKWUPOK2hQ+axoD9BTAJKV44lLsVRRzLMQoHxJ6VkHLte41t4tTW4sT+mM0DQTRwk7SQwaJu8xs67wSCTgjka2jCUuCNJ1IwWZPBqahqWo3wInlFtCf9FBkMR5NJ759QNoq3TtP7jn1doLhAx2FhBAh7sLhMk4wcY5np0P1q3GMYrQ505zm+1zI3WtYAieGe3YTSKmy33AtKswyrKy+Awcn7JU+lQe3jODWPItftJ0qiedFrnoYNNvnvtsN3czsYcMLaQoOnRyyAd+B978evOOjRg5a8en5xJrm4qqOmMPmvzQiOLiokFqkf6RM/JEAywLdOnMH0Hx5VtcTjHs8WYs4Tn2lovqWDgLU7vQUmjvrG8MTEPvj2yRx4BzjB2AnqTv8By5VQOqWZ9SuNfIjtxLbaZ/ppmAWW484kwT7PgT065+6QOjaRpcVtEkMCLHGgwqr+fqT1JPM0BuUAoBQCgFAc+7dNQeHSZAhI710iYj7rElh8CF2/OgOU2EUVtbqGKqu0FiftEjn8fhXRiowhqciblUqPBt6ZplzK0CW9t3EVxJ3aTSpsUnY0mVQYZhtViG6eFQSuEtIIsxtHLWozpek9lFquGu3ku38nOyIH0jQ/wDETUEpylxZahShD3USHZlYxRWhCxxoyT3MbFVUH2J5QAT15DArQkLHqrxtDIruqqyMpJI5bgR/emQUTg3tGsY9NtRPcosiRLG6E5YGP2PdHPnjPIeNAfs/bRpwOIzNM3QBImyfgGC1gGF+065f/wCX0m+fyLRMoz6kBgKagy9lvDt2tzd6jfIIprnAWPllVHMk4PLooA6+yc9ayDpNAKAUB5dQQQRkHkQehBoDivFuh6hoaSXGm3OLEyB3hKK5i3kDkHU5TOBkEHmM5xmgLVpenXt0qu+sP3cihk7i3gjyGGQQxDHODWMglYOzyz3B7jvbxx0a6mebGeuFY7B+FZBStXsEt9ZnSFFSOS2hkZUAVVZWZAAByGVGauWb7TObtJLdi+8w6ZqMjsveRhFlRpYSGzvRHKMG5ey4O0keTDyNWKVffk0U69q6UFLOcldbWbeIxRWkBmuWheGVIVz3kkcrqrvt6krubcMnDjPTlUhUVKUjoVaLrwhywfvDT3UuoSm9wZraFIABtxH09kY5Z97J5891bWa7TZptKWIJdWYOMrq3SQ732yKQylD+0VsA5GOnPz5VNWlBcePzK9rCo1otO/gX3sM4e2QS3Vxbut1JIw7yYEO0ZCkFQeagktnzx4jFc9vLydiKSWEdTrBkUAoBQCgFAKAUBzD/ANoPUO70wR7N3fSqu77mz28j1O3HwJoCrw8JC0gtb65k3zRzW7MTjuoondVYAdDgMpLHxXlikpuT1NIQjH3UXHtI1oQRQTvIoa3uI5lTKhpANyOqgnmdjsflWqZuY4+OLy7H/wAOsZpVPSabEEWD4gnm4+FZ1Bq6dwHqrGUyX8Vqs0hldLaMv7TAAkNJgqTgE4PUmmASkHZJZEq1y9zduPGedz9Fxy9M1kFlsuD7CL93Z26nz7mPP4kZoCXht1T3VVfgAPyoDJQCgFAKAUAoDXv7NJonikXckilGU+IYYI/CgOOG4u9AJgmikutPyTFOg9uIHnsbw6+BKjmSD4DDQJy37ZNOC5Msh/hMT7vxxj601BTdAN7rV/e3VpKtsn7Nf2iB/ZUEIvQ4bALHH3vhUkKkoe6RVaEKuN9FqtOyCSQRre6hJJHH3m2OFFjx3zb5Bu55DN1GPhitcvOTfdWEuhf+G+F7WxTZawrGD1bmXb+Zmyx+GcDwrBsUU9jwe4uJZL+cJPK8pSECP32Y4LEsGxnHQVspNcGayhGTy1ktfD/Z/p9mQ0NsneA57yTMj58wXztP8uK1Niz0AoBQCgFAKAUAoBQEJxnw4moWcts/LeMo2M7HXmrfI9R4gkeNAcs0221ySEaabWNAn7J7qYBo+7HQgNlXOABkBvDIHM1jAL7w32c2tsRLMDd3R5tPP7RLeaqxIQeXUjzNZBcaAUAoBQCgFAKAUAoBQCgFAfhFAQV1wXp8jbnsrdm8T3SZP4DnQErp+nxQII4Y0iQdFRQq/gKA2aAUAoBQCgFAKAUAoBQCgFAKAUAoBQCgFAKAUAoBQCgFAKAUAoBQCgFAKAUAoBQCgFAKAUAoBQCgFAKAUAoBQCgFAKAUAoBQCgFAKAUAoD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4267200" y="-2743200"/>
            <a:ext cx="469582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08" name="AutoShape 4" descr="data:image/jpeg;base64,/9j/4AAQSkZJRgABAQAAAQABAAD/2wCEAAkGBxQTEhUUExQWFhUXGRsXGRgYFhYbGhgdFhwYHR0bHx4aHSggHB8lHBwXITIiJSsrLi4uGh8zODMsOCgtLi0BCgoKDg0OGxAQGzQkICQsLDQsLSwsLDQvLCwsLCwsLC8vLDQsLywsLCwsLSwsLCwsLCwsLCwsLCwsLCw0LCwsLP/AABEIANEA8QMBEQACEQEDEQH/xAAcAAEAAgMBAQEAAAAAAAAAAAAABQYDBAcCCAH/xABMEAACAQMCAwUFBAgCBgcJAAABAgMABBEFEgYhMQcTQVFhIjJxgaFCUpGxFBUjM2JyksEkgkNTg6Ky0RZEc8LS4fEIFyU0Y3Sjs/D/xAAbAQEAAgMBAQAAAAAAAAAAAAAAAwQBAgUGB//EADoRAAIBAwEFBQcDAwMFAQAAAAABAgMEESEFEjFBUSJhcYHREzKRobHh8AYUwSNS8UJikhYzQ1OCJP/aAAwDAQACEQMRAD8A7jQCgFAKAUAoBQCgFAKAUAoBQCgFAKAUAoBQCgFAKAUAoBQCgFAKAUAoBQCgFAKAUAoBQCgNe/vo4UMk0ixovVnYKo+ZoDmOvdttupKWUMl0/wB7BSP48wXP9IHrWJSUVlskp0p1HuwTb7kUq/7QdbnOVeO2X7qKn5tvaq8rumueTpU9iXc+KS8X6ZI0XeqyNufUZgf4ZJAPwG0fSo3ex5ItR/T9X/VNeWX6BodRJz+s7nP/AGs3/jrH71dDb/p+X/s+X3Nm11nWoj7F+WH8bb/o6Gt1eQ6MgewbjlKPz9Czab2sahAQLy1S4Tll4Mq48yRzB+GFHrUkLinLn8SpX2Xc0eMcrqtfudH4U4+sdQ5QS4kxkxSDZIPkeTY8dpIqc55Z6AUAoCicVdrGn2ZZN5nlXkUhGcEeDOfZHPkQCSPKgOdah2t6rcZ/RbdIE8CV3t/VJhT/AE1FKtTjxZbpWFzVWYwf0+pDTavrU3OS+dPRX2fSJQPrUMrymuGpfp7CuZe80vP09TRl0q8f376Vvi8p/Nq0/eroT/8AT8/718Das31S35wahJy+y0jlf6W3L9K2V7HmjSewKy92SfxXqWzQe2K6t2CanBvQ8u+iADD1IHsN8BtPoasQqwn7rOVcWda3f9SOO/l8TsejavDdRLNbyLJG3Rl/Ig81I8QcEVIVjeoBQCgFAKAUAoBQCgFAKAUBQeO+06CyJggAubvp3an2UP8AGw6fyjn5461iUlFZZvTpzqSUILLZyDV5bm+k72/mMh+zEpIiT0AH59T4k1z6t43pA9PZ7BjHtV3l9Fw82e4YVQYVQo8gMVTlJyeWzv06UKUd2CSXcZUXJxWDdm6q45UIz9oBQCgNDUNIil5kbXHMOvJgR0OR1+dTU604cGUrrZ9C4XbWvVcfv5lh4U7T7ixdYNR3TW/JUuMEyKP4vF8eP2uvvV06VaNRaHkb2xqWssS4cn1O1xajE0PfrIhh27+83DZtxndu6Yx41KUjhnHfH8+pu1tYForRTh5uamX+4X+HqfHHSoqtaNNal2zsKt0+xw5t8P8AJV4tPtrNA78zkDeRk5Oeg8PGqDqVKzwj0cLW02fBTqavq1nXuXIlbK/jlGY3DY646j4g86gnTlD3kdGhc0q6zTlk2a0JxQCgPLoGBBAIPUHmDWU8aoxKKksNZRGWWozaRN+k2j/syR3tuzey49PXyI5j1GRXRt7hz7MvieW2rsyFFe1pvC5r09DqWm9tenyyRR7Z0aQquWRdqlsDBIbOMnqBVw4J0qgFAKAUAoBQCgFAKAUByTtL7R3EjWGnMO9HKecdIvNEP3/M+HQc8lY6lSNNZZatLSpdVNyHm+SOcadpyxA45sfec9WrlVa0qj1PbWVhStI4hq+b5v7dxuVEXRQGzbpyz50NJMzUNRQFU1vVpJn7i23HHvMvU48M+C+vj+d+jRjCO/UPOX99Vr1P29rnva5+fJd/P6yfDemSQIwkYHcQQo6Keeefjnl+FQXFWNR5ijobLs6ttTcaks55dPPvJiq50zHcQK6lXAZT1BraMnF5RpUpwqRcJrKZVpY7iM/q/v3FpM4fZn2Tt5/jnHLoSFJ6DHTjcZpOXNHkauy3C7jRb7Mno+7p48iwQyJGRBCjO4HKKJGd/wAB+ZqjGlUqve+Z6Cpd2tlFU84xyXH88Tcv+G710Bl0ydkHtAZjZv6Fbd8qsRtakNYyOZV2xbVuzUptorA0lCxe2ZoJk5NG4IKn7rBua/UcqSqTj2KqyjNK1oVv61lPckuT/n8aJmPVIwqmV40fALLvU4Pj0NVXSk32U2jsRvKcYJ1ZKLxqso2IJmk/dQXEvh+zglP124+tSK1qPkVp7YtI/wCrPgmTNjwjqc/uWqwA/buJAMf5E3N+OKmjZf3P4FCtt9YxSh5v0XqWax7JM4N1eyvzB2QKsK/DPtMR8xViNvTjyOVW2pdVeM8eGn3LLpXZ3ptudyWqM+c75d0rZHQgyE4PwxUyWOBQlJyeWyE7ZtOf9BhlhjUraXCXDqAB7CBs4HTHtZPpz8KyYLpoGtQ3kCXEDbo3GR5g+KkeBB5EUBI0AoBQCgFAKAUAoDnvbDxi1nbrBbn/ABVzlUI6xp0Z/Q88A/E/ZrEpKKyzelTlUmoRWWzkGmWIhTaOZPNm8zXGq1XUllnvrGzja0lBceb6v84G3UZcFAfqLk4oYZuihGftAa+oK5jcR43kYBJwBnln5DnW8GlJOXAhuFUlSkqfvNafncaNtBHZxAAFmYhfZGXkc9AB169BUrc68/zQpRjQ2bb5fn1k/wA+BdtM7ONRmQPJLBbbhkR7GlcZ8GOQoPwzVtWcFxOJU27Xk+wkl8fz4Hu67MtSQZjuLab+FleM49CNwz8aOzg+Ap7duIvtJPyK5Fp9611+hm1EdxtLYlmRUYDxRufeD+UHGDnGDUSsnniXH+oI7ukNfHT6Gxc8G3pvIbWSS3VmRpnaIO7QRg7d2XAG5ySowPA+VWKdnFPic+523WmtIpdOq8Gdl4V4bgsYRHAgXPNmPN3PmzdSasvHBHIWXq+JNVgyc37WuHIdqal3CSvbMpmjZQRNDnDAjxKg7gT0wevKgLjpekWcaLJBBAiEBlZI0XkwyDkDyoDS1fjzTrY4lu4gw5FVJkYfFYwxH4UBBXfa3ZjlFFdTeqQlV+ZkK1G6sFxZZhZXE/dg/gRN32q3LZ7mxRPJpp8/7san86id3TXeXaexbqXFJeL9MkNc8a6pJ/1mKIeUUC8vnIW/KoXe9EXofp/++fwRX9elu7iJ1a9uXLA+yZMI2eqlUAXBHLFaxvJb3a4E1XYVJUn7Nve5ZOkdgjw/qvbEW3rK/fBuqyHHT+HZs+vka6J5ZrGjOkUMCgFAKAUAoBQHieUIrMxwqgsT5ADJP4UB8x3WstqF7Pev0z3cIP2EGcD44OT6s1Ub2pooI9J+n7ZNyrvlov5NmueepMUlyi+86j4sBWyhJ8ERSr0o+9JLzRgOqQ5wJFJ8lyxPyGa3VCo+RWltK0jxqL6khYRTOf2drdSeW23kx+JAAqRWlToVZ7btEtG35MmIuHNSfG2wlGfF5IUx8i5P0qRWUubKktv0v9MH8iQg7PtUfqLWIfxSyOR8lQA/jUiso82VZ/qCo/dgl4tv0JS07J52P7e/wPFYIVX/AHnJP0qWNrTXIp1NsXc+EseCMXZhwtD3j3mXkBkeO3Mrb2SNGKF84ADOQTyHIch1NWqcIxWUjlV69SrJKcm/FnW61MigILi/h4XkI2N3dxE3eW8o6xyL0+Know8R8qAqXZrLJPJeXVwoS4kuRC6A57sW6qoTn05lj8wakjwZFP3kjpVRkooDW1OzWaGSJgCsiMhB6EOCD+dAfM+j2wmtoe9aSRQOSPLIyDblRhS20AAYxiubXr1IzcUz1ez9nW1ShCpKOW+99ehKW9qkfJEVf5QB+VVZSlLizs06NOksQil4IzVqSCgFAKAz9mmrGz1nuScQ3q4I8BIMlT8d25f9pXWtZ71PwPF7YoeyuW1wlr6/M+gKsHLFAKAUAoBQCgOV8bXl3f6k+kW84toRbl5WKbmlD4DKOfu7XAwMfayTyAA1uHuymy9qEajLK8WDIkLQptLZxuADsucHlnNRyowk8tFulfXFKHs4Swu78yWe27LNNX3opJP+0nmYfhuAPzFZVOC4IjldV5LEpt+bJmy4PsIv3dnbr69yhP4kZrcgJeC2RBhEVR5KoA+lAZaAw3V3HGN0jog83YKPxJoCsaj2labFy/SVlbwWANKT/QCB8zWG0uJtCEpvEVnwK/e9reR/hrGZvDdMyQj44BZiPTA+VQyuKceZepbLuqnCGPHT7m52VSD9V2hH2VIPxWR9w/HNXY6xORPSep0IVCTmOadUxuZVycDJAyT4DPjQGSgKNqCCz1dJByivkIcAHAnthuDf5otwxjmUFbRfI0muDNrgHtAg1TvhDHJGYSud+3mH3bT7JOD7JyPzrU3LfQEXxRqq2tpPcOcCONm+JxhQPUsQB6mgOA6TB3cMaHkQoz8SMn65ri1Zb02z39nS9lQhB8kvjzNuoyyKAUAoBQEBxJcdzLaXA6xShv6SrD/hq9ZPVo87+oIdmE+9o+pQc10DzJ+0AoBQCgFAKA4/2laes+vadCwKJJGwd0Yo8i5kzGWU5xgY/wBoaA6jp+n29pFshSOGJeeFAVfiT4n1NAQGodpOmRHabpJG+7CGlP8A+MEfWsNpcTaEJTeIrL7iAu+1+P8A0FnO/rIY4h+bN9Khlc01zL9PZN3PhDHjhfcg73tP1B/3cdtAPM75W/7q/SoZXseSL9P9PVn78kvDX0IqfiHUJwe8vpgD4RCOL6ou761E72b4IuR2BRi+1Jv4Iin0yNm3yAyP96Vmkb8XJqGVepLmXqezbWnwgvPX6m0iADAAA9Biom88S7GKisJYPVYMlm7KNSCNPZMeYYzxZ8Uf3wP5W/4q7lpU36aPA7XtXQuZdHqvM6zZS5XHiOVSTWGUoPKOa9sXZ/d6lLbvbum1FZGSRioUsQd4wDnI5Hx9kdfDU3OiaFZNBbQwu5keONEZznLlVALc+fMjxoCu9peBFaP9tL622Y8S77GHwKM4rK4mJcCwaPaQxhhFFHGWO59iKu4/eOBzPrWZLDNYSyjfJrU3OMdonFQv5VtoDutYX3SSD3ZpF91VPiinmT0JA8smrc1t2O6uLOxsixdaoqkl2V83+cSArlnsBQCgFAKAUBXeOEzAp8nH1Df+VW7N9t+BxNvRzbp9JL6M+luGLrvbO2k+/DE/9SKa6Z5Ik6AUAoBQCgFAUDti4b7+0N3G7RXNmrTRyISG2qMuuQQRyGQeoI9TQHGYC1zHHJcyS3DEZzNI8mM9cBjgCuZXr1FNxTPY7N2bayoQqOOW1z9OBuxxhRhQAPIAAfSqjberO1CEYLEVhdx6obGG5uVjGWOPADqSfIAcya2hByeEQ1q9OjHem/Dq/BczFZahLIu6KJduTzd8E45HkAcfOpXShB4lLXuRQhd16636VPs/7njh3LOCWtyxUbwA3iAcj8SBUUsZ0LtNzcVvrD7nn0Mlam4oDBMjhklibZNE26N/I+IPmrDkR5VPQrOlLJQ2hYxu6W6+K4P85M6fwfxxFdEIf2N0o9qFj19UPR1PpzHjXbhUjUjlHhK9vUt57s1hovENyG9D5Vq4tGIzTM+a1NzjPajxKl9LHa2sh2W8gmknjOMSoCERG8SuSxI5DlzzUFet7NacTpbO2e7qb3tIri/4I604t1OMbRPDJjo8kPtj+hlB+JFRLaGmqL0v052uzPTwNLVdRvLsFbq8keM9YowIoyD9lgnNh8SahneSfurBbo7BoxeaknL5L1+ZijjCgKoAA5ADoKqNtvLO3GKilGKwkeqwbCgFAKAUAoCA42P+HH86/k1W7P8A7nkcbbuP2v8A9L6M+iOAhjTLH/7aH/8AWtdM8gT1AKAUAoBQCgNHXLAXFtNAeksbx/1qV/vQHzDw0SIjGww0bshB8Dn/AJ5Hyrl3kcVM9T2ewqu/a7v9rfqS1VTtCgNS3tfaMj4ZzyHko8h/c+NSSnpux4fUqUbdqbq1NZcukV0X8vmftk/dTFD7kp3L5B/tL8+o+dbPtwzzX0IF/wDnruD92eq7pc158V5kzUJdFAKAUBr3dkkgAdc45g9CD5gjmK3hUlB5iyCvbUq8d2osm7aa1qMK7Ir0sg6CaNJGH+c8z86uxv5Jao4NX9OQbzCeF3r8+hhvL++uFKXN7I0bdUjVYlI8iVGSD5Vid9J8ESUP09Si81JZ7loeYYlVQqgADoB0qi228s78IRhFRisJHusGwoBQCgFAKAUAoBQFZ47f9lGvmxP4D/zq7ZLtN9xwdvy/pQj1f0X3Pp3h617q1t4j/o4Y0/pRR/auieVJCgFAKAUAoBQCgPnTjvTP0TWZ1xiO6AmTyLH3h8d2/wDEedU7yGYb3Q7uwK+5XdN/6l819smpXNPYCgFAeZIFkBRuh8fEHwI8iDW0JOLyiG4oxrU3CX+O9d6MmnXROY5P3qcj/EPBx6H6HIrepFLtR4P8wVbas5Zp1Pfjx71ya7n8nobtRFsUAoBQCgFAKAUAoBQCgPMsgUFmIAHMk9BWUm3hGspRinKTwkalhfGUkqhEX2XPIsfRfL1NSTpqGjepXt7l125RjiHJvn4Lp3m7URaFAKAhotP/AE3VrO15FdwLg/dGXcf0JXTs44g31PJ7eq71eMOi+b+2D6gq2cMUAoBQCgFAKAUBz7tp4aN1Y99EP29qe9THUqMb1/ABseaAeNYaTWGb05yhJTjxRyHT7wSxq48eo8j4iuLUpuEt1n0G0uY3NJVI8+Pc+aNmtCyKACgPV5ZiUBgSki+646j0PmPMVJCpu6cV0KNzbKrhp4kuDXL1XVGO01H2hHMNkvh918eKH+3UVtKnpvQ1X08SOjdve9lWW7P5S74v+OJI1CXRQCgFAKAUAoBQCgNS+1FIveOWPuooyzfAVJCnKfArXF1ToLtcXwS1b8EaiWbzndcDCA5WEHI+Ln7R9OlbucYLEOPX0K6t6lw9+40jyh/Mur7uBLVAdEUAoDxLIFUsxwACSfQVlJt4RrOahFylwRYOwbRGlmuNTkGA2YYR+G9vkAqg/wA9dqnDciongLmu69WVR83/AIO1VuQCgFAKAUAoBQCgFAfOnaPw0dJvO9jX/BXB5ADlE/Up+ZH8OR9moLij7SOnE6ey792tTte6+PqaUbhgCDkHmCPGuQ008M9xCcZxUovKZ6obCgM1s/hQ1kj3dWySLtdQw9f7eRraMnF5RBVowqx3ZrKNERzQ+7maP7pIEi/Ank3z51LmE+Oj+X2KajcW/u9uPR+8vB8H56mez1SOQ7Q2H8UYbWHyP9q0nSlHV8OpNRvKNV7qeJdHo/gbtRloUAoBQHl2AGSQB5nkKylkw2orL0I6XXYQdqsZG+7GCx+nL61MqE3q9PEoz2lbp7sXvPpFZ+x4JuZemIE8+TSH+y1n+lD/AHP5Gr/d1+H9OPxl6I2rHTY4uajLHq7HLH4k1HOpKfHh0LFC0pUdYrXm3q35m5UZZFAKAUBDatHLdTR2NuN0sxGfJV68/IYBY+g9avWlLL335Hn9t3m7H2EeL4+HTz/OJ9HcOaOlnbQ20fuxIFz94/aY+pbJPxroHlySoBQCgFAKAUAoBQCgNTVdNiuYnhnRZI3GGVuh/wCRB5gjmDzoD50404QuNHlLJumsWPst9zP2W+63r0b48hBWoRqLvOlYbSqWrxxjzXp0ZitbhZFDIcg//wBg+tcqcHB4Z7WhXhWgp03lMy1qTCgNuKTI9aEbWDJQwYLuzjkGJEVviOY+B6j5VvGco+6yGtb0qyxUimaX6pZf3U8iehw6j4Buf1qT2qfvRT+RW/ZSh/2qso9z7S+fqeu4uf8AXRn4xH+zVjepdH8TPs7xf+SP/H7jubr/AFsQ/wBm3/ipml0fxHs7z++P/F+p5/V0x965f/IiL/zNZ9pBcIfE1/a15e/Wfkkj9j0KHILhpG85GLfQ8vpR158Fp4GY7NoZzNOT6ybf2+RIRRKowqhR5AAD6VC23xLsIRgsRWF3HusGwoBQCgFARuvaoLePd1Y8lHr5n0FTUaXtJY5FHaF4rWlvc3wXf9iY4Gtbu3laG1jR9UmUPPNKP2dlE2CqH/6jciR4eyuDg468UorCPEVKkqknOby2W/U+FtdSMzR6r3syjd3XcoiNjntH2c9cZUA+lZNDJoXG+q6hCrWlhEnLa008pEe9eTbUXDkA58/LwoDDr+u65pqi5uBa3VspHeCFXVkB5Z5jIGcc+fXmKA6Xp16s8Uc0ZykiK6n0cAj6GgNmgFAKAUAoBQCgPE0KupV1DKwwVYAgg9QQeRFAcE7SeBYrGeJtPkYTXD7Us8b93mVOfZQfxfIjHLSpTjNYkWLa6q2896m8fR+JVv1iY5TDcxvBMORVwR+fn4eHrXOq2ko6rVHq7PbdKs1Cot1/L48vP4m/I4UZYgDzJwKqpN6I7EpxgsyeF3nqKTxUgjzHMUaa4hOMllPKNyOTNDVrB7oYFAKAUAoBQCgFAKAUAoDBe3SxIXc4A+voPWt4Qc3hEVetCjBzm9EYuC7WJmOr6m2y0hfbBGQSZpB0VV+0FPMnoSOeArY69KmqccI8NeXc7mpvy8l0RaeG3duH9SvEz39zJNLIR7wXcAyg9eS7yP5jUhVOx2c6vGjoQysoZSOhDAEH8KA5vYavPp+oX1pHay3ETMLxBDsLRif3xtdl5d4GwAfz5ZWOZh55Ef2mcYXT2MiCwuYYpcRvNMihY1Y8yVRnPMcsnA5+JwKzlcjXEs6nSuFRCLO3Fu4khWJFRx9oIAufjy5jwOa1NyVoBQCgFAKAUAoCI4q4hhsLZ7ic+yvIKPedj7qL6k/gMk8gaAgOAeHpd76hfDN5cdFP/V4vsxLnocdf/UkCb4t4etLyBlu41ZFUtu6OmBklWHMf38c0BzXsd4KhngN3dJ3yMzLbJMAwWNSRuZfdLEjHPOAvLrWkYRi20uJPUuatSKhOWUuA444d0eOVkinexuhj2IoZXWQkAgCLbtfkR7hHPrSdOM/eQoXNWg805NfnTgeOEuy+4uI+8vppLfP7uOIKsmPBpM7gpx9gdPHyqKNtTjyLlba91VSW9jHTTPiQN/p0lpdTWkr953e1kkwAWSQEjIHiMEVUuqSg048zubHvalxGUamrjjXxPyqh2RQCgFAKAUAoBQCgMF5dpEpd2wPz9B5mt4Qc3hENevTow36jwiuaRf2t1dq2oTGG1j9oRqkjNJz932AcZ8T5ch1yOrRoqmu88Zf387qeXpFcF+czolpqNnqutRLFh7S1td0MewogkDKD7BA6Ary/gHlViCyzmzeEdU0DS4oUmRMkTSyTOrEEbpfeAGPdJzy9TSUcCEsoqnEljPpNrNPZ3YS3iXcttPH3iqSQAkb7lZQScBTuGelam5m4C1G12yXRu1uZ7jYZZCY1KhR7MYjzmNVyeR55JJJrfd6Mj38cUb/GvF9rb2krSuhDIyhMqxkLAjaFHXPiegHWm6lxG+3oiN7DtHmttMUTBlMsjSqjdVVgoHLwztLY/irQkOg0AoBQCgFAKAUBzLtSvEi1HSZLrIskkkZzglBKFHdlsDwOCPTd5GgL7pet21wMwTxSj+B1b8QDkUBWePeI5A36us4xLdTxsWLEiOCJsqZHI59eQA/5BspZMNpExwNpT2un20EgAeOMBgCCN3MnmOvM1gyTtAKA4bx7byR6vOZek0cbwkHlsjGxl6ciHyf81Ub1PCZ6HYE4qU4c3j4L/JF1zz04oBQCgFAKAUAoDT1LUo4F3Ofgo6t8B/epKdKVR4RWurulbR3qj8FzZZuBuzSS8ZLzUwVi96K15jI8DJ4genU+OByPVpUo01hHi7y9qXU96fDkuS/Op2FdKgGMQxDHTEacsfKpSoQPFvBEV4YpUke2uIc91NDgEZ6qw+0vpy8eeCQQKBf3Gp6LcNNdO9/Zy43Squ1o2AAzsyRH5YztblzBrdS6mjgnwPXFXHtlcCykE4eGK6SWaM7g4ChtjFDguquQSBn51l7rNYqSL0LLSr39sYLSYtzLhInJ+LAZ/GsbnQ231zOe6hodoeIbJNPjiIRd9xGqqY4wmfaIHIPgj4HYeprVrBsnk7fWDIoBQCgFAKAUAoDFdWySKUkRXQ9VZQwPxB5UBTdT7KdMlO4Qdy/UNC7IR8APZ+lAUwwJoOp/tnnktLmFUW4lO8o6E+yxAHLHgB9oeRraLwzScco67pV8k0avG6upGQykEMPAgjrSS1EHpg3K1NxQHEe1DV0n1FVi5i1Ro3bBGZJCpKjzwAOfmapXk0oqJ6DYFCUqsqvJLHmyFRsjNc49S1g9UMCgFAKAUAoCMjvZbmTuLCJriXxKj2E9S3THqSB61cpWjlrPQ4V7tqFPs0e0+vL7/Q6vwH2YRWhW4uj+kXnXc3OOM+SAjqPvH5AV0IxUVhHmKtWdWW9N5Z0OtiMUAoD8IoCH/wCidjv7z9Dtt/Xd3Mec+fSgIDUeybSpWLG22E9e7d0H9IO0fIUBP8N8LWlipW1hWPPvNzLNjplmyx+GaAmaAUAoBQCgFAKAUAoDy7gAkkADmSegA8aA5zqXado9zutpyXic92XaImEnz3dR5hscuR5daAh+CNUTTHfTLqQIFcyWsxICTRSnK4fpnJPzJHhUkGuDIpxeco6R+swq7i6beuWYYHzzWzijVTkioXfbBYpOYtxZABunRS8QY9FyvM/EAj61piOSTMsHLtR1uK71C8mhbKSMhXI2khUVS2PUj49M1zb5aprgeq/Tkluzi3rpoZY5MVQPStZNtWz0oRn7QCgFAaOp6rFAMu3PwUc2Py/ualp0pVHoVLq9o2yzN69OZJ8OcA32p4e4zaWh57cHvZB6A+B5825dCAa6NK3jT14s8pe7Uq3PZ4R6L+ev0O28O8PW9jEIraIRr445s5+8zHmx+NWDmm9dXkcYzI6IPN2Cj8SaAxaXq0Fype3ljlQHaWjdWAIwcZB64I/GgNygFAKAUAoBQCgFAKAUAoBQCgFAYbu6SJGkkZURRlmYgKoHiSelAch1zWbnXX7i03waaDiW4IKtPjqqg88enzbHJaw2DX1u3i0uzuLGZRJBJC8lr3igO7lgrRkqBudWdHDAA7Sfu0xkwWLs/wBAttQ0W0S7VLjYrAHmGjwzYQMuGUhdoOD4DrWTJ4l7DtNLZDXKr/qxKu3/AHkLfWgLloHCVpZwtBBAojbm4b2y5/iLZ3fDoPCgOZ9tPCKW6xahaQqndkJOsahQUbkrEDlyPsk/xL5VpUgpxcWWLW4lb1VUjy+a5op0bhgGHMEZHzriNNPDPocJqcVKPBmRHIoZaybUcgNDRrB5ubhI13OwUeZNbRi5PCRFVqwpR3pvC7zQ0/8ATb9tmn27sudpmYAIvzPsjlz8T6Vep2a4z+B5272632aCx3v+F6/Asmmdhd1uEs18kcoO4NGjyEEdDuYpzq6kksI8/Ocptyk8tkjxPa6poiJeJfyXsQbZJFOG2jeCFb3ycbsdCDnHUE1k1KnJxbq967rJdta7CA0camNlyPTDEY82qWlS3+ZBWr+y5ZPetcKQRQS3FzLNcuqEhpJDgnovrzYjxNWpW8IRcnqUIXlWrUUVpk6z2bafFp2lQCZ0iLr30jSMqe1IA2CSceyu1f8ALVA6xKNx3poOP062+UyH8jQEgOILUxmUXMBjA3FxKhUDzyDigKRddtmnKxCLcyqOrxxDaP62VvpQExw72m6deSiGKYrI3urIrJuPkCfZJ9M5PhmgLjQCgFAKAUAoBQCgBNAUXiXtSsrdu6hb9KuSdqxQ8wWJwAX90c+XLJHlQEGOEL3VW7zVZSkX2LSFsInkXbnuYfP4gcqxkEnoesxaYk9reuoNqEMLbQGnhkBEe1B1kDKyHHiM+OaykOBSNc1iW+mE842que5hzkRA9ST9qQ+J8Og9b1Gju6vicy4uN/sx4fUnOxS4Md3fWw/dkRzgeCs3st+Ps/0iq1aOJsuW0nKmsnXqiJxQGhr2mJc200EhwkqMhIxkbhjIz4jr8qA+Vorl7Qyxn9vDFIYxNHkx559G6EHqBmqte2VR7y0Z29nbYdtH2dRZjy6r7G2nEMbYCLI7nkEVck1VVnUydeW3rVRyst9ME5pvCmr3eDFa/o6H7c52H8G9r8FNWIWcF72pyrjb9eelNKK+L9PkXrhnsXiVhLqEzXUg5hASsY+P2m5/AeYNWoxUVhI41SrOq96by+86nb26xqERVRVGAqgAAeQA5CtiMqnGvaLZ6awjlLvMVDCKNcnBJAJJIUcwfHPpQHLuIOLdQ1fNuEW0tJORDDc7AcxnPPqByAX4mp4UJSfQq1buEFpqRepaCth3c6u7qT3c7Oc8jgI3oFIx49RVh0lRxJeZTjXdxmLWvFHnXdTa6t0hXCQM+17hz7JESs52L1fAQ8/EgAda1r1cw04dTe1oKNXLeuOHqa78PxFgLqWWa5a3XYjyEkyzsETHPcUiAkduf2R8KhnRw4xXFlilc70ZzfBcCRPD9oJprdbfMmy2WP2XKhe8Zp5WboDsQIPElsAdaknRXtVGK00Iady1Qc5vXXBKcNdnlrfX0mIilrbezJtZh3spwe7HPkFX3iMHmBUdwoKWIons3UdPem854Hb7OyigjEcSJHGowFVQqgfAVAWjnHahwTb3cLS28ax3MYLq6AL3mOZRsYznHJjzBx4ZrGQT3ZFr8l7pkUkx3SIWiZvFth5E+u0rk+JzWQXOgFAKAUBBX3GVhCxWS8t1YdVMqbh8QDmgILUO13Sosj9IMh8o45G+uAv1oCP/APeXc3A/wOl3D56POViQeviG+AIpkFfstK1DV57mDULx4RAwV7WABFKyLlW3HO5T7XvB+nhWAXvT+zbTooGg/RkZHGHzks3rvPtAg8xgjHhimAVaDjx7ETWGGvJ4JNkMm9dpiYAqZXGcOmSpGMnaPPNbwg5PCNKlSMFmRUuJFupN15csJLgbY4lxtSPvGChUXwGWGWY5Piauey9lFy5nP/ce3qKmuBMcV8By2Fkbv9MaWSPaZUdUWNwzBSExzVskY88fKq8a0085Lcram44SwY+yDiC0t5rpryXuLmZlCrKCqCNB7OHPs5JJzkjoMVrUbcm2b0VFQSi8nb0cEAggg9COYNRkp+k0ByzW9Xm1yV7LT2aOyQ7bq7HSQeMUf3gfE+P8vvAdB0XQYLW3W2hjAiUY2kA7vMtn3iTzJoDct7KNOaRoh/hVR+QoDPQCgFAVnjTguz1BM3KAMqnbMp2vGBk+90KjmcNkczQHzrHqPdztam4762Eio10isCsRZQzjI8F3dc8+hIxUyrT3WitK3p76l8upftUs9OhvRDYujW7wsbiMP3kIbK92QWJG9huyM9ADUlq220+BDfpKKkvezoZdRFo6Kkio6IQVXb7IIBA5DljBPLpV2Sg1hnLg6kXmL1ZH3fFluHG0K0vNVwN78+oAQE8/LNaSrwRNC1qSWORmKanKjPHaSqiqWLSkQgBQTkA+2fwqGV30LUNn/wBxZOBOG9USyi7u9giSUd/+4aR8ze3lizgE88dPCqL1eTpJYWETf/RPUW/eaw59Fs7dcfDOTWMGTyeEtRX3dV3DHuy2cJH4oVNMAr/YpcPaz3mky7S0DmVXXowO1W/7hHxPlWQdaoBQCgIPjmeRNOu3iyHWCQqR1BCnmPUdaA552UcA6dPp8Fy8IlkcNvL5YAq7LjaTgdPKsA6LYcKWUPOK2hQ+axoD9BTAJKV44lLsVRRzLMQoHxJ6VkHLte41t4tTW4sT+mM0DQTRwk7SQwaJu8xs67wSCTgjka2jCUuCNJ1IwWZPBqahqWo3wInlFtCf9FBkMR5NJ759QNoq3TtP7jn1doLhAx2FhBAh7sLhMk4wcY5np0P1q3GMYrQ505zm+1zI3WtYAieGe3YTSKmy33AtKswyrKy+Awcn7JU+lQe3jODWPItftJ0qiedFrnoYNNvnvtsN3czsYcMLaQoOnRyyAd+B978evOOjRg5a8en5xJrm4qqOmMPmvzQiOLiokFqkf6RM/JEAywLdOnMH0Hx5VtcTjHs8WYs4Tn2lovqWDgLU7vQUmjvrG8MTEPvj2yRx4BzjB2AnqTv8By5VQOqWZ9SuNfIjtxLbaZ/ppmAWW484kwT7PgT065+6QOjaRpcVtEkMCLHGgwqr+fqT1JPM0BuUAoBQCgFAc+7dNQeHSZAhI710iYj7rElh8CF2/OgOU2EUVtbqGKqu0FiftEjn8fhXRiowhqciblUqPBt6ZplzK0CW9t3EVxJ3aTSpsUnY0mVQYZhtViG6eFQSuEtIIsxtHLWozpek9lFquGu3ku38nOyIH0jQ/wDETUEpylxZahShD3USHZlYxRWhCxxoyT3MbFVUH2J5QAT15DArQkLHqrxtDIruqqyMpJI5bgR/emQUTg3tGsY9NtRPcosiRLG6E5YGP2PdHPnjPIeNAfs/bRpwOIzNM3QBImyfgGC1gGF+065f/wCX0m+fyLRMoz6kBgKagy9lvDt2tzd6jfIIprnAWPllVHMk4PLooA6+yc9ayDpNAKAUB5dQQQRkHkQehBoDivFuh6hoaSXGm3OLEyB3hKK5i3kDkHU5TOBkEHmM5xmgLVpenXt0qu+sP3cihk7i3gjyGGQQxDHODWMglYOzyz3B7jvbxx0a6mebGeuFY7B+FZBStXsEt9ZnSFFSOS2hkZUAVVZWZAAByGVGauWb7TObtJLdi+8w6ZqMjsveRhFlRpYSGzvRHKMG5ey4O0keTDyNWKVffk0U69q6UFLOcldbWbeIxRWkBmuWheGVIVz3kkcrqrvt6krubcMnDjPTlUhUVKUjoVaLrwhywfvDT3UuoSm9wZraFIABtxH09kY5Z97J5891bWa7TZptKWIJdWYOMrq3SQ732yKQylD+0VsA5GOnPz5VNWlBcePzK9rCo1otO/gX3sM4e2QS3Vxbut1JIw7yYEO0ZCkFQeagktnzx4jFc9vLydiKSWEdTrBkUAoBQCgFAKAUBzD/ANoPUO70wR7N3fSqu77mz28j1O3HwJoCrw8JC0gtb65k3zRzW7MTjuoondVYAdDgMpLHxXlikpuT1NIQjH3UXHtI1oQRQTvIoa3uI5lTKhpANyOqgnmdjsflWqZuY4+OLy7H/wAOsZpVPSabEEWD4gnm4+FZ1Bq6dwHqrGUyX8Vqs0hldLaMv7TAAkNJgqTgE4PUmmASkHZJZEq1y9zduPGedz9Fxy9M1kFlsuD7CL93Z26nz7mPP4kZoCXht1T3VVfgAPyoDJQCgFAKAUAoDXv7NJonikXckilGU+IYYI/CgOOG4u9AJgmikutPyTFOg9uIHnsbw6+BKjmSD4DDQJy37ZNOC5Msh/hMT7vxxj601BTdAN7rV/e3VpKtsn7Nf2iB/ZUEIvQ4bALHH3vhUkKkoe6RVaEKuN9FqtOyCSQRre6hJJHH3m2OFFjx3zb5Bu55DN1GPhitcvOTfdWEuhf+G+F7WxTZawrGD1bmXb+Zmyx+GcDwrBsUU9jwe4uJZL+cJPK8pSECP32Y4LEsGxnHQVspNcGayhGTy1ktfD/Z/p9mQ0NsneA57yTMj58wXztP8uK1Niz0AoBQCgFAKAUAoBQEJxnw4moWcts/LeMo2M7HXmrfI9R4gkeNAcs0221ySEaabWNAn7J7qYBo+7HQgNlXOABkBvDIHM1jAL7w32c2tsRLMDd3R5tPP7RLeaqxIQeXUjzNZBcaAUAoBQCgFAKAUAoBQCgFAfhFAQV1wXp8jbnsrdm8T3SZP4DnQErp+nxQII4Y0iQdFRQq/gKA2aAUAoBQCgFAKAUAoBQCgFAKAUAoBQCgFAKAUAoBQCgFAKAUAoBQCgFAKAUAoBQCgFAKAUAoBQCgFAKAUAoBQCgFAKAUAoBQCgFAKAUAoD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4038600" y="-1600200"/>
            <a:ext cx="469582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10" name="AutoShape 6" descr="data:image/jpeg;base64,/9j/4AAQSkZJRgABAQAAAQABAAD/2wCEAAkGBxQTEhUUExQWFhUXGRsXGRgYFhYbGhgdFhwYHR0bHx4aHSggHB8lHBwXITIiJSsrLi4uGh8zODMsOCgtLi0BCgoKDg0OGxAQGzQkICQsLDQsLSwsLDQvLCwsLCwsLC8vLDQsLywsLCwsLSwsLCwsLCwsLCwsLCwsLCw0LCwsLP/AABEIANEA8QMBEQACEQEDEQH/xAAcAAEAAgMBAQEAAAAAAAAAAAAABQYDBAcCCAH/xABMEAACAQMCAwUFBAgCBgcJAAABAgMABBEFEgYhMQcTQVFhIjJxgaFCUpGxFBUjM2JyksEkgkNTg6Ky0RZEc8LS4fEIFyU0Y3Sjs/D/xAAbAQEAAgMBAQAAAAAAAAAAAAAAAwQBAgUGB//EADoRAAIBAwEFBQcDAwMFAQAAAAABAgMEESEFEjFBUSJhcYHREzKRobHh8AYUwSNS8UJikhYzQ1OCJP/aAAwDAQACEQMRAD8A7jQCgFAKAUAoBQCgFAKAUAoBQCgFAKAUAoBQCgFAKAUAoBQCgFAKAUAoBQCgFAKAUAoBQCgNe/vo4UMk0ixovVnYKo+ZoDmOvdttupKWUMl0/wB7BSP48wXP9IHrWJSUVlskp0p1HuwTb7kUq/7QdbnOVeO2X7qKn5tvaq8rumueTpU9iXc+KS8X6ZI0XeqyNufUZgf4ZJAPwG0fSo3ex5ItR/T9X/VNeWX6BodRJz+s7nP/AGs3/jrH71dDb/p+X/s+X3Nm11nWoj7F+WH8bb/o6Gt1eQ6MgewbjlKPz9Czab2sahAQLy1S4Tll4Mq48yRzB+GFHrUkLinLn8SpX2Xc0eMcrqtfudH4U4+sdQ5QS4kxkxSDZIPkeTY8dpIqc55Z6AUAoCicVdrGn2ZZN5nlXkUhGcEeDOfZHPkQCSPKgOdah2t6rcZ/RbdIE8CV3t/VJhT/AE1FKtTjxZbpWFzVWYwf0+pDTavrU3OS+dPRX2fSJQPrUMrymuGpfp7CuZe80vP09TRl0q8f376Vvi8p/Nq0/eroT/8AT8/718Das31S35wahJy+y0jlf6W3L9K2V7HmjSewKy92SfxXqWzQe2K6t2CanBvQ8u+iADD1IHsN8BtPoasQqwn7rOVcWda3f9SOO/l8TsejavDdRLNbyLJG3Rl/Ig81I8QcEVIVjeoBQCgFAKAUAoBQCgFAKAUBQeO+06CyJggAubvp3an2UP8AGw6fyjn5461iUlFZZvTpzqSUILLZyDV5bm+k72/mMh+zEpIiT0AH59T4k1z6t43pA9PZ7BjHtV3l9Fw82e4YVQYVQo8gMVTlJyeWzv06UKUd2CSXcZUXJxWDdm6q45UIz9oBQCgNDUNIil5kbXHMOvJgR0OR1+dTU604cGUrrZ9C4XbWvVcfv5lh4U7T7ixdYNR3TW/JUuMEyKP4vF8eP2uvvV06VaNRaHkb2xqWssS4cn1O1xajE0PfrIhh27+83DZtxndu6Yx41KUjhnHfH8+pu1tYForRTh5uamX+4X+HqfHHSoqtaNNal2zsKt0+xw5t8P8AJV4tPtrNA78zkDeRk5Oeg8PGqDqVKzwj0cLW02fBTqavq1nXuXIlbK/jlGY3DY646j4g86gnTlD3kdGhc0q6zTlk2a0JxQCgPLoGBBAIPUHmDWU8aoxKKksNZRGWWozaRN+k2j/syR3tuzey49PXyI5j1GRXRt7hz7MvieW2rsyFFe1pvC5r09DqWm9tenyyRR7Z0aQquWRdqlsDBIbOMnqBVw4J0qgFAKAUAoBQCgFAKAUByTtL7R3EjWGnMO9HKecdIvNEP3/M+HQc8lY6lSNNZZatLSpdVNyHm+SOcadpyxA45sfec9WrlVa0qj1PbWVhStI4hq+b5v7dxuVEXRQGzbpyz50NJMzUNRQFU1vVpJn7i23HHvMvU48M+C+vj+d+jRjCO/UPOX99Vr1P29rnva5+fJd/P6yfDemSQIwkYHcQQo6Keeefjnl+FQXFWNR5ijobLs6ttTcaks55dPPvJiq50zHcQK6lXAZT1BraMnF5RpUpwqRcJrKZVpY7iM/q/v3FpM4fZn2Tt5/jnHLoSFJ6DHTjcZpOXNHkauy3C7jRb7Mno+7p48iwQyJGRBCjO4HKKJGd/wAB+ZqjGlUqve+Z6Cpd2tlFU84xyXH88Tcv+G710Bl0ydkHtAZjZv6Fbd8qsRtakNYyOZV2xbVuzUptorA0lCxe2ZoJk5NG4IKn7rBua/UcqSqTj2KqyjNK1oVv61lPckuT/n8aJmPVIwqmV40fALLvU4Pj0NVXSk32U2jsRvKcYJ1ZKLxqso2IJmk/dQXEvh+zglP124+tSK1qPkVp7YtI/wCrPgmTNjwjqc/uWqwA/buJAMf5E3N+OKmjZf3P4FCtt9YxSh5v0XqWax7JM4N1eyvzB2QKsK/DPtMR8xViNvTjyOVW2pdVeM8eGn3LLpXZ3ptudyWqM+c75d0rZHQgyE4PwxUyWOBQlJyeWyE7ZtOf9BhlhjUraXCXDqAB7CBs4HTHtZPpz8KyYLpoGtQ3kCXEDbo3GR5g+KkeBB5EUBI0AoBQCgFAKAUAoDnvbDxi1nbrBbn/ABVzlUI6xp0Z/Q88A/E/ZrEpKKyzelTlUmoRWWzkGmWIhTaOZPNm8zXGq1XUllnvrGzja0lBceb6v84G3UZcFAfqLk4oYZuihGftAa+oK5jcR43kYBJwBnln5DnW8GlJOXAhuFUlSkqfvNafncaNtBHZxAAFmYhfZGXkc9AB169BUrc68/zQpRjQ2bb5fn1k/wA+BdtM7ONRmQPJLBbbhkR7GlcZ8GOQoPwzVtWcFxOJU27Xk+wkl8fz4Hu67MtSQZjuLab+FleM49CNwz8aOzg+Ap7duIvtJPyK5Fp9611+hm1EdxtLYlmRUYDxRufeD+UHGDnGDUSsnniXH+oI7ukNfHT6Gxc8G3pvIbWSS3VmRpnaIO7QRg7d2XAG5ySowPA+VWKdnFPic+523WmtIpdOq8Gdl4V4bgsYRHAgXPNmPN3PmzdSasvHBHIWXq+JNVgyc37WuHIdqal3CSvbMpmjZQRNDnDAjxKg7gT0wevKgLjpekWcaLJBBAiEBlZI0XkwyDkDyoDS1fjzTrY4lu4gw5FVJkYfFYwxH4UBBXfa3ZjlFFdTeqQlV+ZkK1G6sFxZZhZXE/dg/gRN32q3LZ7mxRPJpp8/7san86id3TXeXaexbqXFJeL9MkNc8a6pJ/1mKIeUUC8vnIW/KoXe9EXofp/++fwRX9elu7iJ1a9uXLA+yZMI2eqlUAXBHLFaxvJb3a4E1XYVJUn7Nve5ZOkdgjw/qvbEW3rK/fBuqyHHT+HZs+vka6J5ZrGjOkUMCgFAKAUAoBQHieUIrMxwqgsT5ADJP4UB8x3WstqF7Pev0z3cIP2EGcD44OT6s1Ub2pooI9J+n7ZNyrvlov5NmueepMUlyi+86j4sBWyhJ8ERSr0o+9JLzRgOqQ5wJFJ8lyxPyGa3VCo+RWltK0jxqL6khYRTOf2drdSeW23kx+JAAqRWlToVZ7btEtG35MmIuHNSfG2wlGfF5IUx8i5P0qRWUubKktv0v9MH8iQg7PtUfqLWIfxSyOR8lQA/jUiso82VZ/qCo/dgl4tv0JS07J52P7e/wPFYIVX/AHnJP0qWNrTXIp1NsXc+EseCMXZhwtD3j3mXkBkeO3Mrb2SNGKF84ADOQTyHIch1NWqcIxWUjlV69SrJKcm/FnW61MigILi/h4XkI2N3dxE3eW8o6xyL0+Know8R8qAqXZrLJPJeXVwoS4kuRC6A57sW6qoTn05lj8wakjwZFP3kjpVRkooDW1OzWaGSJgCsiMhB6EOCD+dAfM+j2wmtoe9aSRQOSPLIyDblRhS20AAYxiubXr1IzcUz1ez9nW1ShCpKOW+99ehKW9qkfJEVf5QB+VVZSlLizs06NOksQil4IzVqSCgFAKAz9mmrGz1nuScQ3q4I8BIMlT8d25f9pXWtZ71PwPF7YoeyuW1wlr6/M+gKsHLFAKAUAoBQCgOV8bXl3f6k+kW84toRbl5WKbmlD4DKOfu7XAwMfayTyAA1uHuymy9qEajLK8WDIkLQptLZxuADsucHlnNRyowk8tFulfXFKHs4Swu78yWe27LNNX3opJP+0nmYfhuAPzFZVOC4IjldV5LEpt+bJmy4PsIv3dnbr69yhP4kZrcgJeC2RBhEVR5KoA+lAZaAw3V3HGN0jog83YKPxJoCsaj2labFy/SVlbwWANKT/QCB8zWG0uJtCEpvEVnwK/e9reR/hrGZvDdMyQj44BZiPTA+VQyuKceZepbLuqnCGPHT7m52VSD9V2hH2VIPxWR9w/HNXY6xORPSep0IVCTmOadUxuZVycDJAyT4DPjQGSgKNqCCz1dJByivkIcAHAnthuDf5otwxjmUFbRfI0muDNrgHtAg1TvhDHJGYSud+3mH3bT7JOD7JyPzrU3LfQEXxRqq2tpPcOcCONm+JxhQPUsQB6mgOA6TB3cMaHkQoz8SMn65ri1Zb02z39nS9lQhB8kvjzNuoyyKAUAoBQEBxJcdzLaXA6xShv6SrD/hq9ZPVo87+oIdmE+9o+pQc10DzJ+0AoBQCgFAKA4/2laes+vadCwKJJGwd0Yo8i5kzGWU5xgY/wBoaA6jp+n29pFshSOGJeeFAVfiT4n1NAQGodpOmRHabpJG+7CGlP8A+MEfWsNpcTaEJTeIrL7iAu+1+P8A0FnO/rIY4h+bN9Khlc01zL9PZN3PhDHjhfcg73tP1B/3cdtAPM75W/7q/SoZXseSL9P9PVn78kvDX0IqfiHUJwe8vpgD4RCOL6ou761E72b4IuR2BRi+1Jv4Iin0yNm3yAyP96Vmkb8XJqGVepLmXqezbWnwgvPX6m0iADAAA9Biom88S7GKisJYPVYMlm7KNSCNPZMeYYzxZ8Uf3wP5W/4q7lpU36aPA7XtXQuZdHqvM6zZS5XHiOVSTWGUoPKOa9sXZ/d6lLbvbum1FZGSRioUsQd4wDnI5Hx9kdfDU3OiaFZNBbQwu5keONEZznLlVALc+fMjxoCu9peBFaP9tL622Y8S77GHwKM4rK4mJcCwaPaQxhhFFHGWO59iKu4/eOBzPrWZLDNYSyjfJrU3OMdonFQv5VtoDutYX3SSD3ZpF91VPiinmT0JA8smrc1t2O6uLOxsixdaoqkl2V83+cSArlnsBQCgFAKAUBXeOEzAp8nH1Df+VW7N9t+BxNvRzbp9JL6M+luGLrvbO2k+/DE/9SKa6Z5Ik6AUAoBQCgFAUDti4b7+0N3G7RXNmrTRyISG2qMuuQQRyGQeoI9TQHGYC1zHHJcyS3DEZzNI8mM9cBjgCuZXr1FNxTPY7N2bayoQqOOW1z9OBuxxhRhQAPIAAfSqjberO1CEYLEVhdx6obGG5uVjGWOPADqSfIAcya2hByeEQ1q9OjHem/Dq/BczFZahLIu6KJduTzd8E45HkAcfOpXShB4lLXuRQhd16636VPs/7njh3LOCWtyxUbwA3iAcj8SBUUsZ0LtNzcVvrD7nn0Mlam4oDBMjhklibZNE26N/I+IPmrDkR5VPQrOlLJQ2hYxu6W6+K4P85M6fwfxxFdEIf2N0o9qFj19UPR1PpzHjXbhUjUjlHhK9vUt57s1hovENyG9D5Vq4tGIzTM+a1NzjPajxKl9LHa2sh2W8gmknjOMSoCERG8SuSxI5DlzzUFet7NacTpbO2e7qb3tIri/4I604t1OMbRPDJjo8kPtj+hlB+JFRLaGmqL0v052uzPTwNLVdRvLsFbq8keM9YowIoyD9lgnNh8SahneSfurBbo7BoxeaknL5L1+ZijjCgKoAA5ADoKqNtvLO3GKilGKwkeqwbCgFAKAUAoCA42P+HH86/k1W7P8A7nkcbbuP2v8A9L6M+iOAhjTLH/7aH/8AWtdM8gT1AKAUAoBQCgNHXLAXFtNAeksbx/1qV/vQHzDw0SIjGww0bshB8Dn/AJ5Hyrl3kcVM9T2ewqu/a7v9rfqS1VTtCgNS3tfaMj4ZzyHko8h/c+NSSnpux4fUqUbdqbq1NZcukV0X8vmftk/dTFD7kp3L5B/tL8+o+dbPtwzzX0IF/wDnruD92eq7pc158V5kzUJdFAKAUBr3dkkgAdc45g9CD5gjmK3hUlB5iyCvbUq8d2osm7aa1qMK7Ir0sg6CaNJGH+c8z86uxv5Jao4NX9OQbzCeF3r8+hhvL++uFKXN7I0bdUjVYlI8iVGSD5Vid9J8ESUP09Si81JZ7loeYYlVQqgADoB0qi228s78IRhFRisJHusGwoBQCgFAKAUAoBQFZ47f9lGvmxP4D/zq7ZLtN9xwdvy/pQj1f0X3Pp3h617q1t4j/o4Y0/pRR/auieVJCgFAKAUAoBQCgPnTjvTP0TWZ1xiO6AmTyLH3h8d2/wDEedU7yGYb3Q7uwK+5XdN/6l819smpXNPYCgFAeZIFkBRuh8fEHwI8iDW0JOLyiG4oxrU3CX+O9d6MmnXROY5P3qcj/EPBx6H6HIrepFLtR4P8wVbas5Zp1Pfjx71ya7n8nobtRFsUAoBQCgFAKAUAoBQCgPMsgUFmIAHMk9BWUm3hGspRinKTwkalhfGUkqhEX2XPIsfRfL1NSTpqGjepXt7l125RjiHJvn4Lp3m7URaFAKAhotP/AE3VrO15FdwLg/dGXcf0JXTs44g31PJ7eq71eMOi+b+2D6gq2cMUAoBQCgFAKAUBz7tp4aN1Y99EP29qe9THUqMb1/ABseaAeNYaTWGb05yhJTjxRyHT7wSxq48eo8j4iuLUpuEt1n0G0uY3NJVI8+Pc+aNmtCyKACgPV5ZiUBgSki+646j0PmPMVJCpu6cV0KNzbKrhp4kuDXL1XVGO01H2hHMNkvh918eKH+3UVtKnpvQ1X08SOjdve9lWW7P5S74v+OJI1CXRQCgFAKAUAoBQCgNS+1FIveOWPuooyzfAVJCnKfArXF1ToLtcXwS1b8EaiWbzndcDCA5WEHI+Ln7R9OlbucYLEOPX0K6t6lw9+40jyh/Mur7uBLVAdEUAoDxLIFUsxwACSfQVlJt4RrOahFylwRYOwbRGlmuNTkGA2YYR+G9vkAqg/wA9dqnDciongLmu69WVR83/AIO1VuQCgFAKAUAoBQCgFAfOnaPw0dJvO9jX/BXB5ADlE/Up+ZH8OR9moLij7SOnE6ey792tTte6+PqaUbhgCDkHmCPGuQ008M9xCcZxUovKZ6obCgM1s/hQ1kj3dWySLtdQw9f7eRraMnF5RBVowqx3ZrKNERzQ+7maP7pIEi/Ank3z51LmE+Oj+X2KajcW/u9uPR+8vB8H56mez1SOQ7Q2H8UYbWHyP9q0nSlHV8OpNRvKNV7qeJdHo/gbtRloUAoBQHl2AGSQB5nkKylkw2orL0I6XXYQdqsZG+7GCx+nL61MqE3q9PEoz2lbp7sXvPpFZ+x4JuZemIE8+TSH+y1n+lD/AHP5Gr/d1+H9OPxl6I2rHTY4uajLHq7HLH4k1HOpKfHh0LFC0pUdYrXm3q35m5UZZFAKAUBDatHLdTR2NuN0sxGfJV68/IYBY+g9avWlLL335Hn9t3m7H2EeL4+HTz/OJ9HcOaOlnbQ20fuxIFz94/aY+pbJPxroHlySoBQCgFAKAUAoBQCgNTVdNiuYnhnRZI3GGVuh/wCRB5gjmDzoD50404QuNHlLJumsWPst9zP2W+63r0b48hBWoRqLvOlYbSqWrxxjzXp0ZitbhZFDIcg//wBg+tcqcHB4Z7WhXhWgp03lMy1qTCgNuKTI9aEbWDJQwYLuzjkGJEVviOY+B6j5VvGco+6yGtb0qyxUimaX6pZf3U8iehw6j4Buf1qT2qfvRT+RW/ZSh/2qso9z7S+fqeu4uf8AXRn4xH+zVjepdH8TPs7xf+SP/H7jubr/AFsQ/wBm3/ipml0fxHs7z++P/F+p5/V0x965f/IiL/zNZ9pBcIfE1/a15e/Wfkkj9j0KHILhpG85GLfQ8vpR158Fp4GY7NoZzNOT6ybf2+RIRRKowqhR5AAD6VC23xLsIRgsRWF3HusGwoBQCgFARuvaoLePd1Y8lHr5n0FTUaXtJY5FHaF4rWlvc3wXf9iY4Gtbu3laG1jR9UmUPPNKP2dlE2CqH/6jciR4eyuDg468UorCPEVKkqknOby2W/U+FtdSMzR6r3syjd3XcoiNjntH2c9cZUA+lZNDJoXG+q6hCrWlhEnLa008pEe9eTbUXDkA58/LwoDDr+u65pqi5uBa3VspHeCFXVkB5Z5jIGcc+fXmKA6Xp16s8Uc0ZykiK6n0cAj6GgNmgFAKAUAoBQCgPE0KupV1DKwwVYAgg9QQeRFAcE7SeBYrGeJtPkYTXD7Us8b93mVOfZQfxfIjHLSpTjNYkWLa6q2896m8fR+JVv1iY5TDcxvBMORVwR+fn4eHrXOq2ko6rVHq7PbdKs1Cot1/L48vP4m/I4UZYgDzJwKqpN6I7EpxgsyeF3nqKTxUgjzHMUaa4hOMllPKNyOTNDVrB7oYFAKAUAoBQCgFAKAUAoDBe3SxIXc4A+voPWt4Qc3hEVetCjBzm9EYuC7WJmOr6m2y0hfbBGQSZpB0VV+0FPMnoSOeArY69KmqccI8NeXc7mpvy8l0RaeG3duH9SvEz39zJNLIR7wXcAyg9eS7yP5jUhVOx2c6vGjoQysoZSOhDAEH8KA5vYavPp+oX1pHay3ETMLxBDsLRif3xtdl5d4GwAfz5ZWOZh55Ef2mcYXT2MiCwuYYpcRvNMihY1Y8yVRnPMcsnA5+JwKzlcjXEs6nSuFRCLO3Fu4khWJFRx9oIAufjy5jwOa1NyVoBQCgFAKAUAoCI4q4hhsLZ7ic+yvIKPedj7qL6k/gMk8gaAgOAeHpd76hfDN5cdFP/V4vsxLnocdf/UkCb4t4etLyBlu41ZFUtu6OmBklWHMf38c0BzXsd4KhngN3dJ3yMzLbJMAwWNSRuZfdLEjHPOAvLrWkYRi20uJPUuatSKhOWUuA444d0eOVkinexuhj2IoZXWQkAgCLbtfkR7hHPrSdOM/eQoXNWg805NfnTgeOEuy+4uI+8vppLfP7uOIKsmPBpM7gpx9gdPHyqKNtTjyLlba91VSW9jHTTPiQN/p0lpdTWkr953e1kkwAWSQEjIHiMEVUuqSg048zubHvalxGUamrjjXxPyqh2RQCgFAKAUAoBQCgMF5dpEpd2wPz9B5mt4Qc3hENevTow36jwiuaRf2t1dq2oTGG1j9oRqkjNJz932AcZ8T5ch1yOrRoqmu88Zf387qeXpFcF+czolpqNnqutRLFh7S1td0MewogkDKD7BA6Ary/gHlViCyzmzeEdU0DS4oUmRMkTSyTOrEEbpfeAGPdJzy9TSUcCEsoqnEljPpNrNPZ3YS3iXcttPH3iqSQAkb7lZQScBTuGelam5m4C1G12yXRu1uZ7jYZZCY1KhR7MYjzmNVyeR55JJJrfd6Mj38cUb/GvF9rb2krSuhDIyhMqxkLAjaFHXPiegHWm6lxG+3oiN7DtHmttMUTBlMsjSqjdVVgoHLwztLY/irQkOg0AoBQCgFAKAUBzLtSvEi1HSZLrIskkkZzglBKFHdlsDwOCPTd5GgL7pet21wMwTxSj+B1b8QDkUBWePeI5A36us4xLdTxsWLEiOCJsqZHI59eQA/5BspZMNpExwNpT2un20EgAeOMBgCCN3MnmOvM1gyTtAKA4bx7byR6vOZek0cbwkHlsjGxl6ciHyf81Ub1PCZ6HYE4qU4c3j4L/JF1zz04oBQCgFAKAUAoDT1LUo4F3Ofgo6t8B/epKdKVR4RWurulbR3qj8FzZZuBuzSS8ZLzUwVi96K15jI8DJ4genU+OByPVpUo01hHi7y9qXU96fDkuS/Op2FdKgGMQxDHTEacsfKpSoQPFvBEV4YpUke2uIc91NDgEZ6qw+0vpy8eeCQQKBf3Gp6LcNNdO9/Zy43Squ1o2AAzsyRH5YztblzBrdS6mjgnwPXFXHtlcCykE4eGK6SWaM7g4ChtjFDguquQSBn51l7rNYqSL0LLSr39sYLSYtzLhInJ+LAZ/GsbnQ231zOe6hodoeIbJNPjiIRd9xGqqY4wmfaIHIPgj4HYeprVrBsnk7fWDIoBQCgFAKAUAoDFdWySKUkRXQ9VZQwPxB5UBTdT7KdMlO4Qdy/UNC7IR8APZ+lAUwwJoOp/tnnktLmFUW4lO8o6E+yxAHLHgB9oeRraLwzScco67pV8k0avG6upGQykEMPAgjrSS1EHpg3K1NxQHEe1DV0n1FVi5i1Ro3bBGZJCpKjzwAOfmapXk0oqJ6DYFCUqsqvJLHmyFRsjNc49S1g9UMCgFAKAUAoCMjvZbmTuLCJriXxKj2E9S3THqSB61cpWjlrPQ4V7tqFPs0e0+vL7/Q6vwH2YRWhW4uj+kXnXc3OOM+SAjqPvH5AV0IxUVhHmKtWdWW9N5Z0OtiMUAoD8IoCH/wCidjv7z9Dtt/Xd3Mec+fSgIDUeybSpWLG22E9e7d0H9IO0fIUBP8N8LWlipW1hWPPvNzLNjplmyx+GaAmaAUAoBQCgFAKAUAoDy7gAkkADmSegA8aA5zqXado9zutpyXic92XaImEnz3dR5hscuR5daAh+CNUTTHfTLqQIFcyWsxICTRSnK4fpnJPzJHhUkGuDIpxeco6R+swq7i6beuWYYHzzWzijVTkioXfbBYpOYtxZABunRS8QY9FyvM/EAj61piOSTMsHLtR1uK71C8mhbKSMhXI2khUVS2PUj49M1zb5aprgeq/Tkluzi3rpoZY5MVQPStZNtWz0oRn7QCgFAaOp6rFAMu3PwUc2Py/ualp0pVHoVLq9o2yzN69OZJ8OcA32p4e4zaWh57cHvZB6A+B5825dCAa6NK3jT14s8pe7Uq3PZ4R6L+ev0O28O8PW9jEIraIRr445s5+8zHmx+NWDmm9dXkcYzI6IPN2Cj8SaAxaXq0Fype3ljlQHaWjdWAIwcZB64I/GgNygFAKAUAoBQCgFAKAUAoBQCgFAYbu6SJGkkZURRlmYgKoHiSelAch1zWbnXX7i03waaDiW4IKtPjqqg88enzbHJaw2DX1u3i0uzuLGZRJBJC8lr3igO7lgrRkqBudWdHDAA7Sfu0xkwWLs/wBAttQ0W0S7VLjYrAHmGjwzYQMuGUhdoOD4DrWTJ4l7DtNLZDXKr/qxKu3/AHkLfWgLloHCVpZwtBBAojbm4b2y5/iLZ3fDoPCgOZ9tPCKW6xahaQqndkJOsahQUbkrEDlyPsk/xL5VpUgpxcWWLW4lb1VUjy+a5op0bhgGHMEZHzriNNPDPocJqcVKPBmRHIoZaybUcgNDRrB5ubhI13OwUeZNbRi5PCRFVqwpR3pvC7zQ0/8ATb9tmn27sudpmYAIvzPsjlz8T6Vep2a4z+B5272632aCx3v+F6/Asmmdhd1uEs18kcoO4NGjyEEdDuYpzq6kksI8/Ocptyk8tkjxPa6poiJeJfyXsQbZJFOG2jeCFb3ycbsdCDnHUE1k1KnJxbq967rJdta7CA0camNlyPTDEY82qWlS3+ZBWr+y5ZPetcKQRQS3FzLNcuqEhpJDgnovrzYjxNWpW8IRcnqUIXlWrUUVpk6z2bafFp2lQCZ0iLr30jSMqe1IA2CSceyu1f8ALVA6xKNx3poOP062+UyH8jQEgOILUxmUXMBjA3FxKhUDzyDigKRddtmnKxCLcyqOrxxDaP62VvpQExw72m6deSiGKYrI3urIrJuPkCfZJ9M5PhmgLjQCgFAKAUAoBQCgBNAUXiXtSsrdu6hb9KuSdqxQ8wWJwAX90c+XLJHlQEGOEL3VW7zVZSkX2LSFsInkXbnuYfP4gcqxkEnoesxaYk9reuoNqEMLbQGnhkBEe1B1kDKyHHiM+OaykOBSNc1iW+mE842que5hzkRA9ST9qQ+J8Og9b1Gju6vicy4uN/sx4fUnOxS4Md3fWw/dkRzgeCs3st+Ps/0iq1aOJsuW0nKmsnXqiJxQGhr2mJc200EhwkqMhIxkbhjIz4jr8qA+Vorl7Qyxn9vDFIYxNHkx559G6EHqBmqte2VR7y0Z29nbYdtH2dRZjy6r7G2nEMbYCLI7nkEVck1VVnUydeW3rVRyst9ME5pvCmr3eDFa/o6H7c52H8G9r8FNWIWcF72pyrjb9eelNKK+L9PkXrhnsXiVhLqEzXUg5hASsY+P2m5/AeYNWoxUVhI41SrOq96by+86nb26xqERVRVGAqgAAeQA5CtiMqnGvaLZ6awjlLvMVDCKNcnBJAJJIUcwfHPpQHLuIOLdQ1fNuEW0tJORDDc7AcxnPPqByAX4mp4UJSfQq1buEFpqRepaCth3c6u7qT3c7Oc8jgI3oFIx49RVh0lRxJeZTjXdxmLWvFHnXdTa6t0hXCQM+17hz7JESs52L1fAQ8/EgAda1r1cw04dTe1oKNXLeuOHqa78PxFgLqWWa5a3XYjyEkyzsETHPcUiAkduf2R8KhnRw4xXFlilc70ZzfBcCRPD9oJprdbfMmy2WP2XKhe8Zp5WboDsQIPElsAdaknRXtVGK00Iady1Qc5vXXBKcNdnlrfX0mIilrbezJtZh3spwe7HPkFX3iMHmBUdwoKWIons3UdPem854Hb7OyigjEcSJHGowFVQqgfAVAWjnHahwTb3cLS28ax3MYLq6AL3mOZRsYznHJjzBx4ZrGQT3ZFr8l7pkUkx3SIWiZvFth5E+u0rk+JzWQXOgFAKAUBBX3GVhCxWS8t1YdVMqbh8QDmgILUO13Sosj9IMh8o45G+uAv1oCP/APeXc3A/wOl3D56POViQeviG+AIpkFfstK1DV57mDULx4RAwV7WABFKyLlW3HO5T7XvB+nhWAXvT+zbTooGg/RkZHGHzks3rvPtAg8xgjHhimAVaDjx7ETWGGvJ4JNkMm9dpiYAqZXGcOmSpGMnaPPNbwg5PCNKlSMFmRUuJFupN15csJLgbY4lxtSPvGChUXwGWGWY5Piauey9lFy5nP/ce3qKmuBMcV8By2Fkbv9MaWSPaZUdUWNwzBSExzVskY88fKq8a0085Lcram44SwY+yDiC0t5rpryXuLmZlCrKCqCNB7OHPs5JJzkjoMVrUbcm2b0VFQSi8nb0cEAggg9COYNRkp+k0ByzW9Xm1yV7LT2aOyQ7bq7HSQeMUf3gfE+P8vvAdB0XQYLW3W2hjAiUY2kA7vMtn3iTzJoDct7KNOaRoh/hVR+QoDPQCgFAVnjTguz1BM3KAMqnbMp2vGBk+90KjmcNkczQHzrHqPdztam4762Eio10isCsRZQzjI8F3dc8+hIxUyrT3WitK3p76l8upftUs9OhvRDYujW7wsbiMP3kIbK92QWJG9huyM9ADUlq220+BDfpKKkvezoZdRFo6Kkio6IQVXb7IIBA5DljBPLpV2Sg1hnLg6kXmL1ZH3fFluHG0K0vNVwN78+oAQE8/LNaSrwRNC1qSWORmKanKjPHaSqiqWLSkQgBQTkA+2fwqGV30LUNn/wBxZOBOG9USyi7u9giSUd/+4aR8ze3lizgE88dPCqL1eTpJYWETf/RPUW/eaw59Fs7dcfDOTWMGTyeEtRX3dV3DHuy2cJH4oVNMAr/YpcPaz3mky7S0DmVXXowO1W/7hHxPlWQdaoBQCgIPjmeRNOu3iyHWCQqR1BCnmPUdaA552UcA6dPp8Fy8IlkcNvL5YAq7LjaTgdPKsA6LYcKWUPOK2hQ+axoD9BTAJKV44lLsVRRzLMQoHxJ6VkHLte41t4tTW4sT+mM0DQTRwk7SQwaJu8xs67wSCTgjka2jCUuCNJ1IwWZPBqahqWo3wInlFtCf9FBkMR5NJ759QNoq3TtP7jn1doLhAx2FhBAh7sLhMk4wcY5np0P1q3GMYrQ505zm+1zI3WtYAieGe3YTSKmy33AtKswyrKy+Awcn7JU+lQe3jODWPItftJ0qiedFrnoYNNvnvtsN3czsYcMLaQoOnRyyAd+B978evOOjRg5a8en5xJrm4qqOmMPmvzQiOLiokFqkf6RM/JEAywLdOnMH0Hx5VtcTjHs8WYs4Tn2lovqWDgLU7vQUmjvrG8MTEPvj2yRx4BzjB2AnqTv8By5VQOqWZ9SuNfIjtxLbaZ/ppmAWW484kwT7PgT065+6QOjaRpcVtEkMCLHGgwqr+fqT1JPM0BuUAoBQCgFAc+7dNQeHSZAhI710iYj7rElh8CF2/OgOU2EUVtbqGKqu0FiftEjn8fhXRiowhqciblUqPBt6ZplzK0CW9t3EVxJ3aTSpsUnY0mVQYZhtViG6eFQSuEtIIsxtHLWozpek9lFquGu3ku38nOyIH0jQ/wDETUEpylxZahShD3USHZlYxRWhCxxoyT3MbFVUH2J5QAT15DArQkLHqrxtDIruqqyMpJI5bgR/emQUTg3tGsY9NtRPcosiRLG6E5YGP2PdHPnjPIeNAfs/bRpwOIzNM3QBImyfgGC1gGF+065f/wCX0m+fyLRMoz6kBgKagy9lvDt2tzd6jfIIprnAWPllVHMk4PLooA6+yc9ayDpNAKAUB5dQQQRkHkQehBoDivFuh6hoaSXGm3OLEyB3hKK5i3kDkHU5TOBkEHmM5xmgLVpenXt0qu+sP3cihk7i3gjyGGQQxDHODWMglYOzyz3B7jvbxx0a6mebGeuFY7B+FZBStXsEt9ZnSFFSOS2hkZUAVVZWZAAByGVGauWb7TObtJLdi+8w6ZqMjsveRhFlRpYSGzvRHKMG5ey4O0keTDyNWKVffk0U69q6UFLOcldbWbeIxRWkBmuWheGVIVz3kkcrqrvt6krubcMnDjPTlUhUVKUjoVaLrwhywfvDT3UuoSm9wZraFIABtxH09kY5Z97J5891bWa7TZptKWIJdWYOMrq3SQ732yKQylD+0VsA5GOnPz5VNWlBcePzK9rCo1otO/gX3sM4e2QS3Vxbut1JIw7yYEO0ZCkFQeagktnzx4jFc9vLydiKSWEdTrBkUAoBQCgFAKAUBzD/ANoPUO70wR7N3fSqu77mz28j1O3HwJoCrw8JC0gtb65k3zRzW7MTjuoondVYAdDgMpLHxXlikpuT1NIQjH3UXHtI1oQRQTvIoa3uI5lTKhpANyOqgnmdjsflWqZuY4+OLy7H/wAOsZpVPSabEEWD4gnm4+FZ1Bq6dwHqrGUyX8Vqs0hldLaMv7TAAkNJgqTgE4PUmmASkHZJZEq1y9zduPGedz9Fxy9M1kFlsuD7CL93Z26nz7mPP4kZoCXht1T3VVfgAPyoDJQCgFAKAUAoDXv7NJonikXckilGU+IYYI/CgOOG4u9AJgmikutPyTFOg9uIHnsbw6+BKjmSD4DDQJy37ZNOC5Msh/hMT7vxxj601BTdAN7rV/e3VpKtsn7Nf2iB/ZUEIvQ4bALHH3vhUkKkoe6RVaEKuN9FqtOyCSQRre6hJJHH3m2OFFjx3zb5Bu55DN1GPhitcvOTfdWEuhf+G+F7WxTZawrGD1bmXb+Zmyx+GcDwrBsUU9jwe4uJZL+cJPK8pSECP32Y4LEsGxnHQVspNcGayhGTy1ktfD/Z/p9mQ0NsneA57yTMj58wXztP8uK1Niz0AoBQCgFAKAUAoBQEJxnw4moWcts/LeMo2M7HXmrfI9R4gkeNAcs0221ySEaabWNAn7J7qYBo+7HQgNlXOABkBvDIHM1jAL7w32c2tsRLMDd3R5tPP7RLeaqxIQeXUjzNZBcaAUAoBQCgFAKAUAoBQCgFAfhFAQV1wXp8jbnsrdm8T3SZP4DnQErp+nxQII4Y0iQdFRQq/gKA2aAUAoBQCgFAKAUAoBQCgFAKAUAoBQCgFAKAUAoBQCgFAKAUAoBQCgFAKAUAoBQCgFAKAUAoBQCgFAKAUAoBQCgFAKAUAoBQCgFAKAUAoD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4495800" y="-2590800"/>
            <a:ext cx="4695825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522" name="Picture 18" descr="http://srxa.files.wordpress.com/2012/03/healthy-he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676486"/>
            <a:ext cx="2509253" cy="2181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of Drug Use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165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Simulate walking drunk</a:t>
            </a:r>
          </a:p>
          <a:p>
            <a:pPr lvl="1"/>
            <a:r>
              <a:rPr lang="en-US" dirty="0" smtClean="0"/>
              <a:t> Try walking in a straight line</a:t>
            </a:r>
          </a:p>
          <a:p>
            <a:pPr lvl="2"/>
            <a:r>
              <a:rPr lang="en-US" dirty="0" smtClean="0"/>
              <a:t> Blindfolded</a:t>
            </a:r>
          </a:p>
          <a:p>
            <a:pPr lvl="2"/>
            <a:r>
              <a:rPr lang="en-US" dirty="0" smtClean="0"/>
              <a:t>Wearing blurry goggles </a:t>
            </a:r>
          </a:p>
          <a:p>
            <a:r>
              <a:rPr lang="en-US" dirty="0" smtClean="0"/>
              <a:t>Teaches students how drugs can mess with one’s senses</a:t>
            </a:r>
            <a:endParaRPr lang="en-US" dirty="0"/>
          </a:p>
        </p:txBody>
      </p:sp>
      <p:sp>
        <p:nvSpPr>
          <p:cNvPr id="19458" name="AutoShape 2" descr="data:image/jpeg;base64,/9j/4AAQSkZJRgABAQAAAQABAAD/2wCEAAkGBxQTEhUUExQWFhUXFxoXGRgXGBUTGBoYHxYXGRgcHBgdHSggGCYlHRgXIT0iJikrLjIuHR8zODMsNygtLi0BCgoKDg0OGxAQGy0kICYtLCwvLywsLCw0LDQsLCwsLCwsLCwsLCwsLCwsLCwsLCwvLCwsMCwsLCwsLCwsLC8sLP/AABEIAOEA4QMBEQACEQEDEQH/xAAcAAEAAgMBAQEAAAAAAAAAAAAABgcEBQgDAgH/xABQEAABAwICBQYICgcGBQUBAAABAAIDBBEFMQYHEiFBEyJRYXGBCDJScpGhscEUIzM1QmJzgrKzU3SSosLR0jZDVGOT4RYXJESDJTTD0/EV/8QAGwEBAAIDAQEAAAAAAAAAAAAAAAMEAgUGAQf/xAA3EQACAQIDBAkEAgEEAwEAAAAAAQIDEQQFIRIxUWETMkFxkaGx0eEigcHwBkLxFCMkcjNDUpL/2gAMAwEAAhEDEQA/ALxQBAEAQBAEAQBAEAQGvxLHKen+WnjjPQ5wDj2NzPoWLklvZPSw1ar/AOOLf2IzW60aFniGSXzGED0v2Vg6sTY08jxUt9l3v2uaap1vs/u6Vx86QN9jSsem5FuH8el/aovsv8GE/W9Lwpox2vcf4QvOmlwJl/H6fbN+Hyfjdbs3Gmj7nuHuTppcA/4/T7JvwMyn1vj6dKR5sgPqLQvem5EUv48/61PFfJt6LWpRP8cSx+czaH7pJ9SyVZFWpkWJj1bP7+9iS4ZpJSVFhDURuJ+jtAO/YNnepZqcXuZrquDr0uvBr7aeO42qyKwQBAEAQBAEAQBAEAQBAEAQBAEAQBAec87WNL3uDWtFy5xDQB0kncEMoxcnsxV2QTH9aVPFdtO0zu8rxIx3kXd3C3WoZVV2G6w2R1qmtV7K8X8fuhXmM6c1tRcOmMbT9CK8Y9I5x7yonOT3s3tDK8NR3Ru+L1+PIjh6eKxsbEIAgPxAEB+oAgPwhGrg3uD6X1lNbk53Fo+g/wCMZ2Wd4vcQslKS3MpV8vw1brRV+K0f73lgYBrXifZtXGYj5bLvZ3t8ZvdtKWNXiaLE5DOOtF35PR+3oWDQ1sczA+J7ZGHJzSHD0j2KVNPVGiqU505bM00+ZkL0wCAIAgCAIAgCAIAgCAIAgCAiOl2n0FHeNvxs/kNO5vnu4dg39majnUS0RtMDlVXE/U/pjx49y/UU9pBpJUVjrzyXANwxvNjb2N95uetV5Ny3nWYXB0cMrU19+1/c1K8LR6U1M+RwZGxz3HJrGl7vQN6GE5xgtqTSXPQmGE6sq2WxkDIG/XO063mtv6yFIqcmaqtneGp6RvJ8t3iyWYfqlp225aaWQ8Q3Zjb7z61mqK7Waurn9Z9SKXn7ehvaXV9h7P8Atw7re57/AGusslSiUp5ti5f3t3JIzmaJ0I/7SDvjYfaFlsR4ELx+Jf8A7JeLP12idEf+0g/0mD3JsR4BY/Er/wBkvFmHU6BYe/OmaPML2fhIXnRx4EsM1xcd0397P1NJX6p6V3yUksZ7RI30EX9awdFdjLlPPq8euk/L98CKYrqsq47mJ0c46AeTf+y7d+8sHSkuZs6Oe4eek04+a8tfIhtfQSwu2Zo3xu6HtLb9l8+0KN6bzb06sKq2oNNcjHQkM7BsZnpX7cEjmHiBva7qc07nL1NrVEFfDUq8dmor/juZbeiGsiKo2Yqi0Mx3A3+LeeonxD1H0lTxqp6M5bHZNUo3nS+qPmvf7eBPFKaUIAgCAIAgCAIAgCAID8e4AEk2A3kncAEPUr6IqbTnWQX7UFE4huTphuLukR9A+tn0WzNedW/VOny7JlG1SuteyPv7ePArQlRHQnrSUr5XhkbHPe7JrQXE9yGM5xpx2puy5ll6M6qibPrXW48lGd/Y5/ub6VLGk31jnsXntvpw6+7/AAvfwLJwvCoaduxBG2Nv1RYntOZ7Sp1FLcc9Wr1Kz2qkm2Zi9IggCAIAgCAIAgMetoo5mlkrGvafouAcPWvGk95nTqzpy2oNp8ivNJNVTHXfRv2Hfo3klh7HZt77jsUMqX/yb7CZ7KP011dcVv8ADc/Iq/E8Nlp3mOaN0bxwdx6wRucOsEhQvTRnSUa1OtHapu6MRCUnmg+sJ9Nsw1JdJBkHeM+Me1zerMcOhSQqOO/caTMMojWvOlpLh2P2f6+JctLUskY18bg5jhdrmm4I6irCaeqOSnCUJOMlZo9V6YhAEAQBAEAQBAfj3AAkmwG8k7gAgSvoil9YenRqSYKdxFODZzhuMp/p6uOaqzntaLcdfleVqglVqr6uxcPn0IGsDdm/0S0Tmrn2ZzImnnykc0dQ8p3V6bLKMXJ6FDG4+nhY/Vq+xfu5F3aOaNQUTNmFnOI5zzve7tPuG5WYwUdxx+KxtXEyvUfcuxG4WRUCAIAgCAIAgCAIAgCAIDX41g0NVHyc7A9vDg5p6WuzaVjKKkrMnw+JqUJbVN2f7vKV0z0HloiXtvLATueBvb0B4GXnZHqyVeUHHuOvwGaU8Utl6S4ce72IosDaEr0F0zfQv2H3dTuPObmWnyme8ce1ZQns9xq8xy2OKjtR0mtz48mXrSVLJGNkjcHMcAWuG8EFWk01dHFzhKEnGSs0eq9MQgCAIAgCAICpdaemO2XUcDuaDaZw+kf0YPQOPXu4G9erO/0nUZNl2ylXqLX+q/Pt4laKI6Ilmgehj65+2+7adp5zsi8+S33nh2rOEHJ8jVZlmUcLHZjrN+XNl5UVIyJjY42hjGiwaNwAVlJLRHG1KkqknKbu2e69MAgCAIAgCAIAgCAIAgCAID5keGglxAAFyTuAAzJPBD1Jt2RS2sPTk1RMFOSKcHnOyMpHsb1cczwCrTqbWi3HXZXlaoLpKnW9PkgqjN2EBN9W2mHwSTkJnf8ATyHM5RvP0upp4+npvJTnsu3YabNsu/1Eekpr615r34eBdwKsnHBAEAQBAEBEdZGlHwOn2Yz8fLdrPqj6T+7IdZHQVHUnZWRtMqwP+pq3l1Y7+fBfvYUQSqx2pv8AQvRl9dPsC7Ym2Mr+hvQPrOyHeeCyjFydijj8bHC09rte5fvYi/6KkZFG2ONoaxgs1oyAVpKysjh6lSVSTnJ3bPdemAQBAEAQBAEAQBAEAQBAEB8yPDQS4gAC5J3AAZkngh6k27IpbWHpyaomCnJFODznZGUj2N6uOZ4KtOe1otx12V5WqC6Sp1vT5IKozdks0E0MfWv233bTtPOdkXnyW+88O1Zwg5PkavMsyjhY7MdZvy5s+tYeiBopduME08h5uZ2HZlhPHpB6L9FynHZfI8yvMP8AVQ2Z9db+fP3IgsDalx6p9KTNH8FldeSIXYTm6PK3WW5dlugqelL+rOSzrA9FPpoLR7+T+fUsNTGiCAIAgPOomaxrnvIa1oLnE5AAXJPYEMoxcmox3s500qxt1ZUvnNwDzWA/RjHij3nrJVNy2nc77B4ZYaiqa+/f2muo6V8r2xxjae9wa0dJJsF4TznGnFzluWp0RopgLKKnbC2xdm93lPOZ9w6gFbhHZVjgsbipYmq6j+y4I3CyKoQBAEAQBAEAQBAEAQBAEB8yPDQS4gAC5J3AAZkngh6k27IpbWHpyaomCAkU4POdkZSPY3q45ngq057Wi3HXZXlaoLpKnW9PkgqjN2SzQTQx9c/bfdtO0852RefJb7zw7VlCG0+Rq8yzKOFjsx1m/Lmy86SmZExscbQ1jRZrRuACtJW0Rxc5ynJyk7tnjjGGR1ML4ZRdjxY9IPAjoINikkmrMzoVp0aiqQ3o50xzCn0s74JPGYbXyDm5tcOojeqjVnZnfYevGvTVSO5+XI88KxB9PNHNGbPjdtDr6Qeoi470u1qjKtRjWpunLczo7BsSZUwRzRnmyNDh1HIg9YNx2hW4u6ufP69GVGo6ct6/fMzV6RBAEBX+uDG+Spm07TzpzzuqNtifSdkdm0oar0sbzI8N0lZ1Xuj6v29imlAdcWhqc0fuXVjxleOK/Tk9w/D+0paUbvaObz3F2th497/C/PgWqrBzIQBAEAQBAEAQBAEAQBAEB8yPDQS4gAC5J3AAZkngh6k27IpbWHpyaomCAkU4POdkZSPY3q45ngq057Wi3HXZXlaoLpanW9PkgqjN2SzQTQx9c/bfdtO0852RefJb7zw7VlCDl3GrzLMo4WOzHWb8ubLzpKZkTGxxtDWNFmtG4AK0lZWRxc5ynJyk7tnsvTEICvtbuj/KwCqYPjIRZ1szETv/AGSb9hcoasdNo3uR4vo6vQy3S3d/zu8Cm1AdaWjqYxvfJSOP+bH6g8fhNvOU1KXYc1n2G6tddz/Ht4FqKc5oIAgOfdYeK/CK+ZwN2sPJM7Gbj6XbR9CqTd5NndZXQ6HDRXa9X9/ixoKWndI9kbBdz3BjR9ZxAHrKxLs5qEXKW5K/gdKYNhzaeCOFnixtDe08T3m571cirKx89r1pVqkqkt7Zmr0iCAIAgCAIAgCAIAgCAID5keGglxAAFyTuAAzJPBD1Jt2RS2sPTk1RMEBIpwec7IykexvVxzPBVpz2tFuOuyvK1QXSVOt6fJBVGbslmgmhj65+2+7adp5zsi8+S33nh2rKEHJ8jV5lmUcLHZjrN+XNl50lKyJjY42hrGizWjcAFaStoji5zlOTlJ3bPZemIQBAfE0Qe1zXC7XAtIPEEWIQ9jJxaa3nNukGFmmqZYD/AHbyAelp3sPe0gqm1Z2PoOFrqvRjUXavPt8xo9iZpqmKcfQeCetuTx3tJROzuMVQVejKnxXn2eZ0oxwIBG8HeOxXD581bQ/UPDX6Q4h8HpppuLI3OHnWOyO82Cxk7JsnwtLpa0afFo5q7VUR9DJpqlwzla4PI5sLC/q2jzW+1x+6pKavI0+d1+jw2yt8nb7b2TjXHjc9HhxmppDHJyrG7QDXbje4s4EKycaUR/zUxb/GO/Yh/oQD/mpi3+Md+xD/AEIDPwnXLikTwXysnbxZJGwdtnMDXD0nsQF/6CaWxYnSieMbLgdmSMm5Y8AEi/EEEEHiDwNwAOd63WjirZHtFY6wc4DmQ5An6iA8f+amLf4x37EP9CA9qXW5izHA/CtoeS6OEg9RswH0EIC6dVesgYo18crGx1MYDiGk7L2ZFzQd4sSARvzG/fuArfWXrCxGmxOphgqnMjY5oa0MiNrxsJ3lpOZKA1WjOszFJKymjfVucx88THDYiF2ukaCNzOIJQFk69dKKuhbSmlmMW2ZA6zWOvYR28ZpyufSgKlbrTxc7hWPv9nD/AEIepNuyJhjOnFRU0kMD3EWjbyzjYOlk432dwaOgZ+hVqk9rRbjrsrytUF0lXrenyRlRm7NfiuJCIWG95yHR1lZwhtGrzHMY4WNlrN7lw5s+9E9ZVfQubsymSEHfDIdphF94ac4/u7r8DkrSVjjJzlOTlJ3bOn9G8bjraaKpi8SRt7G12nJzT1ggjuQwKR1n63J3TvpqCTkooyWOlbbbkcNztl30Gg5Ebza97GyAq2bHal5u6oncel0shPpJQG6wDWJiNI8OjqZHtGccznTMI6LON2/dIKA6Y0F0qjxKkZUMGyblkjL32JBa4vxFiCD0EZZICCa6cM2ZYagDc9pjd5zd7fSHEfdVeqtbnU5BXvCVJ9mq++/95laqI6E6B1dYhy2HwOPjMbyZ4+Idkeloae9WaTvFHC5pR6LFTS3PXx1JKpDXkJ1vVmxQFn6WRjO4EvP4FFVf0m4yOntYq/BN/j8lIKudkXBqWotmmmltvkk2fusb/NzlPRWjZyef1b1ow4L1/wAI8/CA+aT9tH/EpjQnMqAnejOrSWtw+WthlbtRl4EJabu2Ghxs+9gSDuFs+KAgiAt/wba8trKmH6L4BJ3ska0eqVyAqnEvlpPPd+IoCRattEW4nVOp3SmK0TpA4ND94cwWtceV6kBq9K8BfQ1ctLIQ50ZA2hcBwLQ5ptwu1w3cEBJNSFSWYxTgZPEjD2ck93taEBja4fnis89n5UaA0uh3/v6P9Zh/NYgLf8JYXbQgZ7UvsjQ9SbdkVhg2Fcnzn+P+H/dV5zvojr8rytYddJU6/p8m2URujX4tiQiFhvech0dZWcIbRq8xzGOFjZaze5cObN7S6vGS4JJib5pOX5zw3m7Gy2TYIItckgE3BAG7crKVjjKlSVSTlJ3bK0XpgXhqcxt0eC4lY76cSSs6iYSQOrnMJ70BR6AtTVFq7p8SpqmWcvu13Jx7J2dl2ztFx8rxm7ju3HO+4CrZWFpIOYJHoQF4+DRUutWx35oMLwOgnlQ494a30ICwNa1FymHSG2+JzJB3HZd+65yjqq8Ta5NV2MWlxuv37oopVjtS2tSVZeKoi8l7Xj7zbH8Cnovejlv5BTtUhPimvD/JZamOeKw13VHMpo+l0j/QGj+IqCt2HR/x6H1VJckv3wKpUJ05furSn2MNp/rBzz957j7LKzT6pw2bT2sXPlZeCI94QHzSfto/4lIa45lQHSOoP5ok+2l/AxAc3IC0PB2+dH/q0n5kSArjEvlpPPd+IoCx/B2+dH/q0n5kSA1Ou14OM1Vje3JDv5CO6A+NS7CcZpLcDIT2chIgPLXD88Vnns/KjQGj0RcBXUhJAAqYSSdwA5VtyTwQ9SbdkWtrM0ljrp4xG28cG0GvObi6wcQOA5otxzVadTa0W46/K8sVBdJU6/p8kRUZujyxcSQ04n2DsOfybXHIv2ST22AWcIbRq8xzKOFjsx1m9y4c2QmWQuJLjcnMq0lY4ypUlUk5Sd2y/wDCP7IO+wl/Pehgc+oC1NUjC7DMcA3n4M3d/wCKpQFVoC4vB90tigfLRTODOWcHxOO4F9tksJ6SNm3YRmQgNpPqB2nOd8OzJPyHSb/pEBMtWerv/wDlOnPwjluWDB8nyezsl/1je+16kBKNJqblKSoZ5UMg79g29axkrxZYwk9ivCXBr1ObAqh9CLD1LT2qpmeVDf8AZe3+pS0usaHP4XoRlwfqvguNWDkyo9drvjqYdEbz6XN/kq9brI6n+Pr/AG5vmvyVqojoTozQttqCl+wjPpYCrUOqjgMe74mp/wBn6kQ8ID5pP20f8SzKhzKgOkdQfzRJ9tL+BiA5uQFoeDt86P8A1aT8yJAVxiXy0nnu/EUB7YNjU9I8yU8ronlpYXN3HZJBI9IHoQGM5z5Xkkl73uuS43c5xNyS45kniUBfOo/V7LTPNbUgNcWFkTA5r9x8Z5LSQNwsBfiboCs9cAvjNWBnts/KjQ9SbdkYmD4VyY2n73n93/dV5zvojr8rytYddJU6/p8m2URujX4tiQiFhvech0dZUkIbRq8xzGOFjZaze5cObJjrHdfR7CicyWk9pjeSrCVtDi5zlOTlJ3bKgXpidI6vceo6bA6NtbIxjJRKAJGl7XWmfcWsQcxmgM//AIq0e8qj/wBAf/WgN7ozimGVIljoTC4bI5URR8ndp2gNrmi/0vWgOX9NtG5MPrJKd4NgdqN3lxknYd6Nx6wRwQGiQFvasdb0kBbTV7jJDuDZjvfH0Bxze3rzHWNwA6DjkDgHNIIIBBBuCDvBB4oD5qG3Y4dII9SGUXZo5dbkqSPpBNtULrYgOuJ4/CfcpKXWNPni/wCL91+S8FZONKi12t+Opj/lvHoc3+ar1usjqf4+/wDbmuaK2UR0J0boY69BS/YR/gCtw6qOAx6tian/AGfqQ/wgPmk/bR/xLIqHMqA6R1B/NEn20v4GIDm5AWh4O3zo/wDVpPzIkBXGJfLSee78RQEp1VaKQ4lWOgndI1ghdJeMtDrhzGjMEW5x4IDU6bYB8Arp6Xa2xG4bLiLEtc1r2367OHfdAS/UXpS+nrm07nn4POHAtcea14aXB4v4vi7J6bi+QQ9SbdkfWlximxKpqYztB7xsG1twY1tx2kHf0KtOptaLcdfleWKgukqdf0+f8GAozdGNjEz4YWybBs9zmscfFLmgbXba49KzhDaNXmOZRwsdlaze5cObIbLIXElxuTmVaSscZUqSqScpO7ZbesX+zuE/d/KchgVCgLI0mo5JMBwosje8MNU55a1zg1vKZuIFmjcd56CgK3QF0+DT8tWeZF+J6AtfTbQ2nxKHk5xZzbmOVvjsJzt0g7rtO42HEAgDmTTfQmpwyXYmbtRuJ5OVviPH8J6Wn1jegI0gOiPB50kdNSy0khJNOQWE/on35v3XA9zgOCAtid1muPQD7EPY70cttyVJH0km2qJt8RHVFIfwj3rOn1jT54/+L90XirRxpV2u+DdSv6DI30hhH4SoK3YzpP49LWpHufqVWoTpjoDVxUbeG056Glv7L3N9ytU+qjhc1hs4ua538VcjfhAfNJ+2j/iWZrzmVAdI6g/miT7aX8DEBzcgLQ8Hb50f+rSfmRICuMS+Wk8934igLH8Hb50f+rSfmRIDV67xfGqkDO0P5EaHqTbsjV4PhQjG0/e88PJ/3Vec76I6/K8rWHXSVOv6fJtlEbo/KSdhqaeF2/lZo2EA2Oy6RrSb8NxKzhDaNXmOYxwsbR1m9y4c2TPwjKVkUNBHG0NY0yhrRuAFo1ZSsrI4uc5Tk5Sd2yj16Ylvaxf7O4T938pyAqFAdHaKf2Tk/VKv2zIDnFAWfqeqHR0uMPY4teyjLmuabFrg2Ugg8CCgIp/x7iX+Oqf9V/8ANAWzquY/FsKrYa2V8xMmy10ji9zDybS0tJys7f8A/qAoR7SCQcxuQFq+DjIRiMzeBpneqWK3tKAvzSCo5Olnf5MUjvQwrGTsmT4aG3WhHi16nNIVQ+hlgal4L1kr/JhI/aez+kqWl1jRZ/K2HjHjL0TLmVg5IguuKk26EP8A0crHdxuz2uCirLQ3WRVNnE7PFP3/AAUoq52Bcupit2qSSPjHKf2XAEesOU9F6WORz6ns11PivT9RjeEB80n7aP8AiUxozmVAWzq/1k0+H4VLAQ91SXyOY0N5l3NaGkuvkCLoCpkBaXg6sJxOQ9FK+/8AqQhAVtiXy0nnu/EUBY3g9PDcTkLiABSyEkmwAD4rkngh6k27I+9N5oajE6iqjO012w1hItubGxhI7S07+hVp1NrRHX5XlioLpKnX9Pn/AAatRm6MDF8RELRuu5wu0cLXIv2XBHcs4Q2jV5jmMcLHZjrN7lw5v91NBg+I8lVQzvu7k5o5HWzIa8OIHoVlKxxlSpKpJyk7tlia8tM6WvNK2kk5RsYe57tl7AC7Y2RzgDk033cQvTAqtAXjrRwh8ejuHAjfDyO2OjahcD+8QEBRyAufRzTmkj0clpXyAVAinhEdjtOMhfskbrWs/eeo9SAphAWfqegL6TGWNzdREDtLJrICsEBdmofSalpqSsbPNHE5rxKA9waXN2Lc0E843baw37x0oClpX7Tiekk+koC2fBupia6oktubT7N+t0jCPUwoC29aFbyeHTdMmzGO9wv+6HKOq/pNnk9PbxceV34fJQyrHblrakaTmVMvS5kY+6C4/jCmorezmP5DU+qEOTfj/gs9TnOGq0qw/wCEUc8QFy6N2z5wF2fvALGavFos4Ot0VeE+DXh2+RzcCqidz6CTvU9iXJ1joid0zCB57Oc393bUlJ2kaTPaO3h1Nf1fk9PWxI9f4/8AST9tH/ErJyBzPyTug+goByTug+goDKw/CZ53bEMMkjuhjHPPqG5AdH6mtA34dC+WosKibZu0EHk2C5DbjMkm5tu3DoQHN+IROM0lgfHdwPlFD1Jt2RIcBoXQhztohz27LgDYbNwdk9O8A9yrVJ7WiOvyzK1QXSVOv6fP6jYqM3Rl6PxxzVtNTvvaWQNOzuOzvJ38MrLOENo1eZZjHCx2Y6ze5cOb/HEsvW5q5+F00TqNjRLTNLWxiwD4sy0dYO8Xzu7pVlJJWRxc5ynJyk7tnOFTTvjcWSNcx7TZzXAtcD0EHeF6YnkgLD1Vaupa6dk00ZbSMIc5zhYS2Nwxt/GByJG4C/GyA6I0uwFtdRzUrt3KMs057LxzmOtxs4NNkByHjmDTUkz4KhhZIw7wciODmn6QPAhAYtNTvkcGRtc97jZrWgucT0ADeUBvdLtD58PdAycc+WESlo37B2nAsJGZFm3tu396AsfwbY/ja0OG4xx3B6Np6AgusbQebDah4LHGnc4mKSxLS07w0ng4ZWOdr5ICIID2pKV8rwyNjnvcbNaxpe4nqA3lAdQantCnYdSEzAConIdIBv2Ggcxl+JF3E24uI32ugNNrrxO7oKcHIGVw7bsZ/wDJ6lBWeqR038foaTqvuXq/wVgoTpC+9WNByWHQ3FjJeU/ePN/cDVZpL6TiM3q9Ji5W7NPDf53JUpDWBAc7ab4V8GrZo7WaXbbPMfzhbsJLe5U5K0mjvcur9Nhoy7bWfev25q8OrXQyxys8aN7Xjrsb278l5e2pZq01Vg4S3NWOlcPrGzRMlYbte0OHYRdXE7q588qU5U5uEt6djIXpgEAQHzI8NBLiAALkncABmSeCHqTbsiltYWnRqiYKckU4POdkZT7m9XHM9CrTntaLcddleVqgukq9b0+SCqM3ZLNA9DH1z9t9207TznZF58lvvPDtWUIbT5GrzLMo4WOzHWb8ubLzpKVkTGxxtDWNFmtG4AK0kloji5zlOTlJ3bPZemJgYnglNUfLwRS2y5SNj7dlxuQGDS6G4fG7aZRUzXDIiKO49SA3gFkB+oDBxTB6epaG1EMcoGQkY19uy43IDzwrR+lpiTT08MROZjjYwnvAugNkgCA+JYmuBa4BzTuIIBBHWDmgNFLoRhzjc0NNf7GMe5AbLDcHp6cWggiiH+WxrL+gb0BmucALncBvQJXOcdLMW+FVc030XOszzG81vZcC/aSqcnd3PoGCw/QUI0+1b+97zEwjD3VE8cLc5HhvYCd57hc9y8tfQkr1VRpyqPsVzpeCIMa1rRZrQGgdAAsFdPnkpOTbfafaHgQFba5cF24o6po3xnYf5jjzT3O3feUNWPadBkOJ2Zui+3Vd6+PQqNQHVFtanMf2o3UjzzmXfH1sJ5w7nG/Y7qU1KX9Tls9wmzJV47no+/s8V6Flqc54ID5keGglxAAFyTuAAzJPBD1Jt2RS2sPTk1RMFOSKcHnOyMp9zerjmehVpz2tFuOuyvK1QXSVOt6fJBVGbslmgmhj65+2+7adp5zsi8+S33nh2rKENp8jV5lmUcLHZjrN+XNl50lKyJjY42hrGizWjcAFaSSVkcXOcpycpO7Z7L0xCAIAgCAIAgCAIAgCAIAgITrVx/4PS8k0/GT3YOkR/TPoOz39SiqysrcTcZNhOmr7b3R1+/Z7lHqudkWTqawXblkqnDmxjk2eeRdx7m2H3lLSjrc57PsTswVFdur7uzz9C3VYOWCAIDHr6Nk0b4pBdj2lrh1EWPZ2rxq6szOnUlTmpx3p3Occdwp9LPJA/NhsDltNza4dosVUas7M+gYavGvSVSPb5cUeWFYg+nmjmjNnxu2h18CD1EEjsKJ21RlWoxrU3TluZ0XgWLMqoGTR+K8ZcWn6TT1g7lajJSV0cDicPKhUdOW9ftzOkeGglxAAFyTuAAzJPBZEKTbsiltYenJqiYKckU4POdkZSPY3q45ngFWnPa0W467K8rVBdJU63p8kFUZuyWaCaGPrn7b7tp2nnOyLz5LfeeHasoQ2nyNXmWZRwsdmOs35c2XnSUrImNjjaGsaLNaNwAVpK2iOLnOU5OUnds9l6YhAEAQBAEAQBAEAQBAEAQHhW1bIo3SSODWMBc4ngAvG7K7M6cJVJKEVds530pxx1ZUvndcA81jT9Fgvsj1knrJVRu7ud7g8LHDUVTX35s11JTOle2Ng2nvcGtHSSbBeE85xhFzluWp0bo3g7aSmjgbv2BvPlOO9zu8k91grcY7KscBisRLEVpVH2+nYbNZFcIAgCAgetTRf4RD8IibeaEbwBvfHmR1lu9w+8OKiqxuro3WTY7oanRTf0y8n87vApVVzsCW6vdLDRTbLyTBIRtjyTkHgdXHpHYFnCWy+Rq80wCxVO8est3Pl7GdrD05NUTBTkinB5zsjKR7G9XHM8F7Oe1otxBleVqgulqdb0+SCqM3ZLNBNDH1z9t9207TznZF58lvvPDtWUIOT5GrzLMo4WOzHWb8ubLzpKZkTGxxtDWNFmtG4AK0kloji5zlOTlJ3bPZemIQBAEAQBAEAQBAEAQBAEAQFMaz9MPhD/g0LviWHnuGUjx0dLWn0nfwCrVJ3dluOuyjLuhj01RfU93Je79CAqM3hamqLRe3/AFsrd5u2EEcMnP7/ABR1X6QpqUf7HM55jr/8eD/7e35ZaKnObCAIAgCAICldZuh/waQ1ELfiJHc4DKN59jXHLoO7oVapDZd+w6/KMw6aPRTf1LdzXuvniQRRm7CAlmgmhj61+2+7adp5zsi8+S33nh2rOEHJ8jV5lmUcLHZjrN+XNl50lMyJjY42hrGizWjcAFZStoji5zlOTlJ3bPZemIQBAEAQBAEAQBAEAQBAEAQFVax9PdrapaV27xZZWnPpYw+13cFXqVL6I6bKsqtatWXcvy/wirlEdISnQHRM1013giCMgyOy2jmGA9J49A7Qs4R2mazMsesLT+nrPd7l9xRhoDWgAAAADcABuACtHEttu7PpDwIAgCAIAgPKqp2yMcx7Q5jgWuad4IOYXjV9GZQnKElKLs0UVp3oa+hftsu6ncea7MtPkP8AcePaqs4bHcdpluYxxUdmWk1vXHmiKLE2hLtCNOZKIiN95KcnxfpMubks9uyd3ZvvnGbj3GqzDK4Yr646T48e/wBy68JxSKpjEkLw9h4jMHoIzaeoqypJq6OPrUKlGexUVmZi9IggCAIAgCAIAgCAIAgCA8KyrZEwySPaxjRcucbALxtLVmcKcqklGCuyn9ONYjqi8NKXMhyc/J8g6PqN6szxtvCrzqN6LcdXl2URo2qVtZcOxe78iAKM3hvtEdF5a6XZZzY225SS25o6B0uPAe5ZRi5OyKOOx0MLC71b3Lj8F+YThsdNE2GJuyxosBxPSSeJJ33VqMVFWRxFatOtNzm7tmYvSIIAgCAIAgCAIDyq6ZkjHRyNDmOFnNIuCF40mrMyhOUJKUXZopbTjQCSk2poLyU+Z4vjH1vKb9b09JrzpuO7cdfl2bQxFqdTSfk/nl4cCDqM3Jn4NjE1LJykEhY7jbe1w6HNO5wXqbWqIK+Hp147NRXXp3FraM60IZbMqhyMnli5iJ7c2d9x1qaNZf2OZxeR1af1UfqXDt+f3Qn0MrXtDmuDmneC0ggjqIzUxo5RcXZqzPtDwIAgCAIAgCAID8c4AXJsBxKBK5CtJNZNNT3bD8fJ0MPxYPW/I9gv3KKVVLdqbjCZNXraz+lc9/h7lTaQ6R1FY/anfcA3axvNjb2N95uetQNt7zqMLg6OGjamvv2s1K8LRKNDNCpa5wcbxwA86Qje7pDBxPC+Q68lnGDkazH5lTwq2d8uHuXjhOGRU0TYoWhrG8OJPEk8SelWYxUVZHG1q0603Obu2Zi9IggCAIAgCAIAgCAIAQgK80v1aRzEy0lopDvMZ3RuPVbxD2buoZqGVLtib3A51OlaFbVce1e/qVPiWHS07zHNG6N44OGfWDk4dYULVnZnUUq1OtHapu6MVeEpsMIxuopjeCZ8fUDdp7WG7T3heptbivXwtGurVIp/vHeTnCdbUrbCoha8eVGdh3e03B9IUiqvtNNXyCD1pStyevn/AJJZh+sqgkttSOiPRIwj1tuPWpFVizV1cmxcNyv3P/DN7S6QUsniVMLuyRl/Re6yU4vcylPCV4daDX2ZnsnacnNPYQVkQuMl2H66ZozcB3hDzZfAwqnHKaPx6iFvnSMHvWLkl2k0MNWn1YN/Zmjr9YtBH/fcoeiNrneuwb61i6sS5TyfFz/rbvdvkiuK63Cbimp7dDpTf9xv9SjdZ9iNnR/j631Z/Ze79iDY1pLVVXy8znN8gcxn7IsD2m5Ubk3vN1h8FQof+ONnx3vxNQvC0e1JSvleGRsc97smtBcT3IYTnGEdqbsuZZ+iOq+2zLW7zmIWnd99wz80bus5KaNL/wCjnMdnl7ww/wD+vZfks+KMNAa0AACwAFgB0AcFOc4227s+kPAgCAIAgCAIAgCAIAgCAIDDxXCoalnJzxtkb0OG8dYObT1ggrxpPeS0a9SjLapuz/fErfH9U53uo5f/ABy+549hHeoZUeB0GGz7srx+69v3uK+xbA6imNp4Xs6yLtPY8c0+lRNNbze0MVRrr/bkn6+G81y8LB+oD8sgPzZCWA2QgP2yA/UAQGXhuFzVDtmCJ8h+qCQO05N7yi13ENWvToq9SSXeT3ANVEr7Oq5BG3yI7Of3u8VvdtKWNJ9ppMTn0I6UVfm93hv9CysDwCnpG7MEYZfN2bnec47z2ZKaMVHcc9iMXWxEr1JX9F9jZrIrhAEAQBAEAQBAEAQBAEAQBAEAQBAfj2gixAIPA7wh6nbVEbxPQOgm3ugax3TGTF6m8094UbpRfYX6OaYqlop3XPX11IzW6ooj8jUPb1Pa2T1jZWLo8GbGn/IJrrwT7nb3NNU6paoeJNC7t22e4rHopFuGf0H1oteD9jCfqvrxwhPZJ/NoWPRzJlnmF5+HyG6r688Ih2yfyCdHMPPMLz8Pky6fVNVnx5YG9he/+ELLopEUs/oLqxk/Bfk29FqhZ/e1Lj1RsDPW4u9i9VHiyrU/kMv6QX3d/YkmG6vKCGx5HlCOMrjJ+74vqWapRNfVzfF1NNq3dp57/MlEMLWANY0NaMg0AAdwUhrZScndu59oeBAEAQBAEAQBAEAQBAEAQBAEAQBAEAQBAEAQBAEAQBAEAQBAEAQBAEAQBAEAQBAE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1038"/>
            <a:ext cx="4076700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0" name="AutoShape 4" descr="data:image/jpeg;base64,/9j/4AAQSkZJRgABAQAAAQABAAD/2wCEAAkGBxQTEhUUExQWFhUXFxoXGRgXGBUTGBoYHxYXGRgcHBgdHSggGCYlHRgXIT0iJikrLjIuHR8zODMsNygtLi0BCgoKDg0OGxAQGy0kICYtLCwvLywsLCw0LDQsLCwsLCwsLCwsLCwsLCwsLCwsLCwvLCwsMCwsLCwsLCwsLC8sLP/AABEIAOEA4QMBEQACEQEDEQH/xAAcAAEAAgMBAQEAAAAAAAAAAAAABgcEBQgDAgH/xABQEAABAwICBQYICgcGBQUBAAABAAIDBBEFMQYHEiFBEyJRYXGBCDJScpGhscEUIzM1QmJzgrKzU3SSosLR0jZDVGOT4RYXJESDJTTD0/EV/8QAGwEBAAIDAQEAAAAAAAAAAAAAAAMEAgUGAQf/xAA3EQACAQIDBAkEAgEEAwEAAAAAAQIDEQQFIRIxUWETMkFxkaGx0eEigcHwBkLxFCMkcjNDUpL/2gAMAwEAAhEDEQA/ALxQBAEAQBAEAQBAEAQGvxLHKen+WnjjPQ5wDj2NzPoWLklvZPSw1ar/AOOLf2IzW60aFniGSXzGED0v2Vg6sTY08jxUt9l3v2uaap1vs/u6Vx86QN9jSsem5FuH8el/aovsv8GE/W9Lwpox2vcf4QvOmlwJl/H6fbN+Hyfjdbs3Gmj7nuHuTppcA/4/T7JvwMyn1vj6dKR5sgPqLQvem5EUv48/61PFfJt6LWpRP8cSx+czaH7pJ9SyVZFWpkWJj1bP7+9iS4ZpJSVFhDURuJ+jtAO/YNnepZqcXuZrquDr0uvBr7aeO42qyKwQBAEAQBAEAQBAEAQBAEAQBAEAQBAec87WNL3uDWtFy5xDQB0kncEMoxcnsxV2QTH9aVPFdtO0zu8rxIx3kXd3C3WoZVV2G6w2R1qmtV7K8X8fuhXmM6c1tRcOmMbT9CK8Y9I5x7yonOT3s3tDK8NR3Ru+L1+PIjh6eKxsbEIAgPxAEB+oAgPwhGrg3uD6X1lNbk53Fo+g/wCMZ2Wd4vcQslKS3MpV8vw1brRV+K0f73lgYBrXifZtXGYj5bLvZ3t8ZvdtKWNXiaLE5DOOtF35PR+3oWDQ1sczA+J7ZGHJzSHD0j2KVNPVGiqU505bM00+ZkL0wCAIAgCAIAgCAIAgCAIAgCAiOl2n0FHeNvxs/kNO5vnu4dg39majnUS0RtMDlVXE/U/pjx49y/UU9pBpJUVjrzyXANwxvNjb2N95uetV5Ny3nWYXB0cMrU19+1/c1K8LR6U1M+RwZGxz3HJrGl7vQN6GE5xgtqTSXPQmGE6sq2WxkDIG/XO063mtv6yFIqcmaqtneGp6RvJ8t3iyWYfqlp225aaWQ8Q3Zjb7z61mqK7Waurn9Z9SKXn7ehvaXV9h7P8Atw7re57/AGusslSiUp5ti5f3t3JIzmaJ0I/7SDvjYfaFlsR4ELx+Jf8A7JeLP12idEf+0g/0mD3JsR4BY/Er/wBkvFmHU6BYe/OmaPML2fhIXnRx4EsM1xcd0397P1NJX6p6V3yUksZ7RI30EX9awdFdjLlPPq8euk/L98CKYrqsq47mJ0c46AeTf+y7d+8sHSkuZs6Oe4eek04+a8tfIhtfQSwu2Zo3xu6HtLb9l8+0KN6bzb06sKq2oNNcjHQkM7BsZnpX7cEjmHiBva7qc07nL1NrVEFfDUq8dmor/juZbeiGsiKo2Yqi0Mx3A3+LeeonxD1H0lTxqp6M5bHZNUo3nS+qPmvf7eBPFKaUIAgCAIAgCAIAgCAID8e4AEk2A3kncAEPUr6IqbTnWQX7UFE4huTphuLukR9A+tn0WzNedW/VOny7JlG1SuteyPv7ePArQlRHQnrSUr5XhkbHPe7JrQXE9yGM5xpx2puy5ll6M6qibPrXW48lGd/Y5/ub6VLGk31jnsXntvpw6+7/AAvfwLJwvCoaduxBG2Nv1RYntOZ7Sp1FLcc9Wr1Kz2qkm2Zi9IggCAIAgCAIAgMetoo5mlkrGvafouAcPWvGk95nTqzpy2oNp8ivNJNVTHXfRv2Hfo3klh7HZt77jsUMqX/yb7CZ7KP011dcVv8ADc/Iq/E8Nlp3mOaN0bxwdx6wRucOsEhQvTRnSUa1OtHapu6MRCUnmg+sJ9Nsw1JdJBkHeM+Me1zerMcOhSQqOO/caTMMojWvOlpLh2P2f6+JctLUskY18bg5jhdrmm4I6irCaeqOSnCUJOMlZo9V6YhAEAQBAEAQBAfj3AAkmwG8k7gAgSvoil9YenRqSYKdxFODZzhuMp/p6uOaqzntaLcdfleVqglVqr6uxcPn0IGsDdm/0S0Tmrn2ZzImnnykc0dQ8p3V6bLKMXJ6FDG4+nhY/Vq+xfu5F3aOaNQUTNmFnOI5zzve7tPuG5WYwUdxx+KxtXEyvUfcuxG4WRUCAIAgCAIAgCAIAgCAIDX41g0NVHyc7A9vDg5p6WuzaVjKKkrMnw+JqUJbVN2f7vKV0z0HloiXtvLATueBvb0B4GXnZHqyVeUHHuOvwGaU8Utl6S4ce72IosDaEr0F0zfQv2H3dTuPObmWnyme8ce1ZQns9xq8xy2OKjtR0mtz48mXrSVLJGNkjcHMcAWuG8EFWk01dHFzhKEnGSs0eq9MQgCAIAgCAICpdaemO2XUcDuaDaZw+kf0YPQOPXu4G9erO/0nUZNl2ylXqLX+q/Pt4laKI6Ilmgehj65+2+7adp5zsi8+S33nh2rOEHJ8jVZlmUcLHZjrN+XNl5UVIyJjY42hjGiwaNwAVlJLRHG1KkqknKbu2e69MAgCAIAgCAIAgCAIAgCAID5keGglxAAFyTuAAzJPBD1Jt2RS2sPTk1RMFOSKcHnOyMpHsb1cczwCrTqbWi3HXZXlaoLpKnW9PkgqjN2EBN9W2mHwSTkJnf8ATyHM5RvP0upp4+npvJTnsu3YabNsu/1Eekpr615r34eBdwKsnHBAEAQBAEBEdZGlHwOn2Yz8fLdrPqj6T+7IdZHQVHUnZWRtMqwP+pq3l1Y7+fBfvYUQSqx2pv8AQvRl9dPsC7Ym2Mr+hvQPrOyHeeCyjFydijj8bHC09rte5fvYi/6KkZFG2ONoaxgs1oyAVpKysjh6lSVSTnJ3bPdemAQBAEAQBAEAQBAEAQBAEB8yPDQS4gAC5J3AAZkngh6k27IpbWHpyaomCnJFODznZGUj2N6uOZ4KtOe1otx12V5WqC6Sp1vT5IKozdks0E0MfWv233bTtPOdkXnyW+88O1Zwg5PkavMsyjhY7MdZvy5s+tYeiBopduME08h5uZ2HZlhPHpB6L9FynHZfI8yvMP8AVQ2Z9db+fP3IgsDalx6p9KTNH8FldeSIXYTm6PK3WW5dlugqelL+rOSzrA9FPpoLR7+T+fUsNTGiCAIAgPOomaxrnvIa1oLnE5AAXJPYEMoxcmox3s500qxt1ZUvnNwDzWA/RjHij3nrJVNy2nc77B4ZYaiqa+/f2muo6V8r2xxjae9wa0dJJsF4TznGnFzluWp0RopgLKKnbC2xdm93lPOZ9w6gFbhHZVjgsbipYmq6j+y4I3CyKoQBAEAQBAEAQBAEAQBAEB8yPDQS4gAC5J3AAZkngh6k27IpbWHpyaomCAkU4POdkZSPY3q45ngq057Wi3HXZXlaoLpKnW9PkgqjN2SzQTQx9c/bfdtO0852RefJb7zw7VlCG0+Rq8yzKOFjsx1m/Lmy86SmZExscbQ1jRZrRuACtJW0Rxc5ynJyk7tnjjGGR1ML4ZRdjxY9IPAjoINikkmrMzoVp0aiqQ3o50xzCn0s74JPGYbXyDm5tcOojeqjVnZnfYevGvTVSO5+XI88KxB9PNHNGbPjdtDr6Qeoi470u1qjKtRjWpunLczo7BsSZUwRzRnmyNDh1HIg9YNx2hW4u6ufP69GVGo6ct6/fMzV6RBAEBX+uDG+Spm07TzpzzuqNtifSdkdm0oar0sbzI8N0lZ1Xuj6v29imlAdcWhqc0fuXVjxleOK/Tk9w/D+0paUbvaObz3F2th497/C/PgWqrBzIQBAEAQBAEAQBAEAQBAEB8yPDQS4gAC5J3AAZkngh6k27IpbWHpyaomCAkU4POdkZSPY3q45ngq057Wi3HXZXlaoLpanW9PkgqjN2SzQTQx9c/bfdtO0852RefJb7zw7VlCDl3GrzLMo4WOzHWb8ubLzpKZkTGxxtDWNFmtG4AK0lZWRxc5ynJyk7tnsvTEICvtbuj/KwCqYPjIRZ1szETv/AGSb9hcoasdNo3uR4vo6vQy3S3d/zu8Cm1AdaWjqYxvfJSOP+bH6g8fhNvOU1KXYc1n2G6tddz/Ht4FqKc5oIAgOfdYeK/CK+ZwN2sPJM7Gbj6XbR9CqTd5NndZXQ6HDRXa9X9/ixoKWndI9kbBdz3BjR9ZxAHrKxLs5qEXKW5K/gdKYNhzaeCOFnixtDe08T3m571cirKx89r1pVqkqkt7Zmr0iCAIAgCAIAgCAIAgCAID5keGglxAAFyTuAAzJPBD1Jt2RS2sPTk1RMEBIpwec7IykexvVxzPBVpz2tFuOuyvK1QXSVOt6fJBVGbslmgmhj65+2+7adp5zsi8+S33nh2rKEHJ8jV5lmUcLHZjrN+XNl50lKyJjY42hrGizWjcAFaStoji5zlOTlJ3bPZemIQBAfE0Qe1zXC7XAtIPEEWIQ9jJxaa3nNukGFmmqZYD/AHbyAelp3sPe0gqm1Z2PoOFrqvRjUXavPt8xo9iZpqmKcfQeCetuTx3tJROzuMVQVejKnxXn2eZ0oxwIBG8HeOxXD581bQ/UPDX6Q4h8HpppuLI3OHnWOyO82Cxk7JsnwtLpa0afFo5q7VUR9DJpqlwzla4PI5sLC/q2jzW+1x+6pKavI0+d1+jw2yt8nb7b2TjXHjc9HhxmppDHJyrG7QDXbje4s4EKycaUR/zUxb/GO/Yh/oQD/mpi3+Md+xD/AEIDPwnXLikTwXysnbxZJGwdtnMDXD0nsQF/6CaWxYnSieMbLgdmSMm5Y8AEi/EEEEHiDwNwAOd63WjirZHtFY6wc4DmQ5An6iA8f+amLf4x37EP9CA9qXW5izHA/CtoeS6OEg9RswH0EIC6dVesgYo18crGx1MYDiGk7L2ZFzQd4sSARvzG/fuArfWXrCxGmxOphgqnMjY5oa0MiNrxsJ3lpOZKA1WjOszFJKymjfVucx88THDYiF2ukaCNzOIJQFk69dKKuhbSmlmMW2ZA6zWOvYR28ZpyufSgKlbrTxc7hWPv9nD/AEIepNuyJhjOnFRU0kMD3EWjbyzjYOlk432dwaOgZ+hVqk9rRbjrsrytUF0lXrenyRlRm7NfiuJCIWG95yHR1lZwhtGrzHMY4WNlrN7lw5s+9E9ZVfQubsymSEHfDIdphF94ac4/u7r8DkrSVjjJzlOTlJ3bOn9G8bjraaKpi8SRt7G12nJzT1ggjuQwKR1n63J3TvpqCTkooyWOlbbbkcNztl30Gg5Ebza97GyAq2bHal5u6oncel0shPpJQG6wDWJiNI8OjqZHtGccznTMI6LON2/dIKA6Y0F0qjxKkZUMGyblkjL32JBa4vxFiCD0EZZICCa6cM2ZYagDc9pjd5zd7fSHEfdVeqtbnU5BXvCVJ9mq++/95laqI6E6B1dYhy2HwOPjMbyZ4+Idkeloae9WaTvFHC5pR6LFTS3PXx1JKpDXkJ1vVmxQFn6WRjO4EvP4FFVf0m4yOntYq/BN/j8lIKudkXBqWotmmmltvkk2fusb/NzlPRWjZyef1b1ow4L1/wAI8/CA+aT9tH/EpjQnMqAnejOrSWtw+WthlbtRl4EJabu2Ghxs+9gSDuFs+KAgiAt/wba8trKmH6L4BJ3ska0eqVyAqnEvlpPPd+IoCRattEW4nVOp3SmK0TpA4ND94cwWtceV6kBq9K8BfQ1ctLIQ50ZA2hcBwLQ5ptwu1w3cEBJNSFSWYxTgZPEjD2ck93taEBja4fnis89n5UaA0uh3/v6P9Zh/NYgLf8JYXbQgZ7UvsjQ9SbdkVhg2Fcnzn+P+H/dV5zvojr8rytYddJU6/p8m2URujX4tiQiFhvech0dZWcIbRq8xzGOFjZaze5cObN7S6vGS4JJib5pOX5zw3m7Gy2TYIItckgE3BAG7crKVjjKlSVSTlJ3bK0XpgXhqcxt0eC4lY76cSSs6iYSQOrnMJ70BR6AtTVFq7p8SpqmWcvu13Jx7J2dl2ztFx8rxm7ju3HO+4CrZWFpIOYJHoQF4+DRUutWx35oMLwOgnlQ494a30ICwNa1FymHSG2+JzJB3HZd+65yjqq8Ta5NV2MWlxuv37oopVjtS2tSVZeKoi8l7Xj7zbH8Cnovejlv5BTtUhPimvD/JZamOeKw13VHMpo+l0j/QGj+IqCt2HR/x6H1VJckv3wKpUJ05furSn2MNp/rBzz957j7LKzT6pw2bT2sXPlZeCI94QHzSfto/4lIa45lQHSOoP5ok+2l/AxAc3IC0PB2+dH/q0n5kSArjEvlpPPd+IoCx/B2+dH/q0n5kSA1Ou14OM1Vje3JDv5CO6A+NS7CcZpLcDIT2chIgPLXD88Vnns/KjQGj0RcBXUhJAAqYSSdwA5VtyTwQ9SbdkWtrM0ljrp4xG28cG0GvObi6wcQOA5otxzVadTa0W46/K8sVBdJU6/p8kRUZujyxcSQ04n2DsOfybXHIv2ST22AWcIbRq8xzKOFjsx1m9y4c2QmWQuJLjcnMq0lY4ypUlUk5Sd2y/wDCP7IO+wl/Pehgc+oC1NUjC7DMcA3n4M3d/wCKpQFVoC4vB90tigfLRTODOWcHxOO4F9tksJ6SNm3YRmQgNpPqB2nOd8OzJPyHSb/pEBMtWerv/wDlOnPwjluWDB8nyezsl/1je+16kBKNJqblKSoZ5UMg79g29axkrxZYwk9ivCXBr1ObAqh9CLD1LT2qpmeVDf8AZe3+pS0usaHP4XoRlwfqvguNWDkyo9drvjqYdEbz6XN/kq9brI6n+Pr/AG5vmvyVqojoTozQttqCl+wjPpYCrUOqjgMe74mp/wBn6kQ8ID5pP20f8SzKhzKgOkdQfzRJ9tL+BiA5uQFoeDt86P8A1aT8yJAVxiXy0nnu/EUB7YNjU9I8yU8ronlpYXN3HZJBI9IHoQGM5z5Xkkl73uuS43c5xNyS45kniUBfOo/V7LTPNbUgNcWFkTA5r9x8Z5LSQNwsBfiboCs9cAvjNWBnts/KjQ9SbdkYmD4VyY2n73n93/dV5zvojr8rytYddJU6/p8m2URujX4tiQiFhvech0dZUkIbRq8xzGOFjZaze5cObJjrHdfR7CicyWk9pjeSrCVtDi5zlOTlJ3bKgXpidI6vceo6bA6NtbIxjJRKAJGl7XWmfcWsQcxmgM//AIq0e8qj/wBAf/WgN7ozimGVIljoTC4bI5URR8ndp2gNrmi/0vWgOX9NtG5MPrJKd4NgdqN3lxknYd6Nx6wRwQGiQFvasdb0kBbTV7jJDuDZjvfH0Bxze3rzHWNwA6DjkDgHNIIIBBBuCDvBB4oD5qG3Y4dII9SGUXZo5dbkqSPpBNtULrYgOuJ4/CfcpKXWNPni/wCL91+S8FZONKi12t+Opj/lvHoc3+ar1usjqf4+/wDbmuaK2UR0J0boY69BS/YR/gCtw6qOAx6tian/AGfqQ/wgPmk/bR/xLIqHMqA6R1B/NEn20v4GIDm5AWh4O3zo/wDVpPzIkBXGJfLSee78RQEp1VaKQ4lWOgndI1ghdJeMtDrhzGjMEW5x4IDU6bYB8Arp6Xa2xG4bLiLEtc1r2367OHfdAS/UXpS+nrm07nn4POHAtcea14aXB4v4vi7J6bi+QQ9SbdkfWlximxKpqYztB7xsG1twY1tx2kHf0KtOptaLcdfleWKgukqdf0+f8GAozdGNjEz4YWybBs9zmscfFLmgbXba49KzhDaNXmOZRwsdlaze5cObIbLIXElxuTmVaSscZUqSqScpO7ZbesX+zuE/d/KchgVCgLI0mo5JMBwosje8MNU55a1zg1vKZuIFmjcd56CgK3QF0+DT8tWeZF+J6AtfTbQ2nxKHk5xZzbmOVvjsJzt0g7rtO42HEAgDmTTfQmpwyXYmbtRuJ5OVviPH8J6Wn1jegI0gOiPB50kdNSy0khJNOQWE/on35v3XA9zgOCAtid1muPQD7EPY70cttyVJH0km2qJt8RHVFIfwj3rOn1jT54/+L90XirRxpV2u+DdSv6DI30hhH4SoK3YzpP49LWpHufqVWoTpjoDVxUbeG056Glv7L3N9ytU+qjhc1hs4ua538VcjfhAfNJ+2j/iWZrzmVAdI6g/miT7aX8DEBzcgLQ8Hb50f+rSfmRICuMS+Wk8934igLH8Hb50f+rSfmRIDV67xfGqkDO0P5EaHqTbsjV4PhQjG0/e88PJ/3Vec76I6/K8rWHXSVOv6fJtlEbo/KSdhqaeF2/lZo2EA2Oy6RrSb8NxKzhDaNXmOYxwsbR1m9y4c2TPwjKVkUNBHG0NY0yhrRuAFo1ZSsrI4uc5Tk5Sd2yj16Ylvaxf7O4T938pyAqFAdHaKf2Tk/VKv2zIDnFAWfqeqHR0uMPY4teyjLmuabFrg2Ugg8CCgIp/x7iX+Oqf9V/8ANAWzquY/FsKrYa2V8xMmy10ji9zDybS0tJys7f8A/qAoR7SCQcxuQFq+DjIRiMzeBpneqWK3tKAvzSCo5Olnf5MUjvQwrGTsmT4aG3WhHi16nNIVQ+hlgal4L1kr/JhI/aez+kqWl1jRZ/K2HjHjL0TLmVg5IguuKk26EP8A0crHdxuz2uCirLQ3WRVNnE7PFP3/AAUoq52Bcupit2qSSPjHKf2XAEesOU9F6WORz6ns11PivT9RjeEB80n7aP8AiUxozmVAWzq/1k0+H4VLAQ91SXyOY0N5l3NaGkuvkCLoCpkBaXg6sJxOQ9FK+/8AqQhAVtiXy0nnu/EUBY3g9PDcTkLiABSyEkmwAD4rkngh6k27I+9N5oajE6iqjO012w1hItubGxhI7S07+hVp1NrRHX5XlioLpKnX9Pn/AAatRm6MDF8RELRuu5wu0cLXIv2XBHcs4Q2jV5jmMcLHZjrN7lw5v91NBg+I8lVQzvu7k5o5HWzIa8OIHoVlKxxlSpKpJyk7tlia8tM6WvNK2kk5RsYe57tl7AC7Y2RzgDk033cQvTAqtAXjrRwh8ejuHAjfDyO2OjahcD+8QEBRyAufRzTmkj0clpXyAVAinhEdjtOMhfskbrWs/eeo9SAphAWfqegL6TGWNzdREDtLJrICsEBdmofSalpqSsbPNHE5rxKA9waXN2Lc0E843baw37x0oClpX7Tiekk+koC2fBupia6oktubT7N+t0jCPUwoC29aFbyeHTdMmzGO9wv+6HKOq/pNnk9PbxceV34fJQyrHblrakaTmVMvS5kY+6C4/jCmorezmP5DU+qEOTfj/gs9TnOGq0qw/wCEUc8QFy6N2z5wF2fvALGavFos4Ot0VeE+DXh2+RzcCqidz6CTvU9iXJ1joid0zCB57Oc393bUlJ2kaTPaO3h1Nf1fk9PWxI9f4/8AST9tH/ErJyBzPyTug+goByTug+goDKw/CZ53bEMMkjuhjHPPqG5AdH6mtA34dC+WosKibZu0EHk2C5DbjMkm5tu3DoQHN+IROM0lgfHdwPlFD1Jt2RIcBoXQhztohz27LgDYbNwdk9O8A9yrVJ7WiOvyzK1QXSVOv6fP6jYqM3Rl6PxxzVtNTvvaWQNOzuOzvJ38MrLOENo1eZZjHCx2Y6ze5cOb/HEsvW5q5+F00TqNjRLTNLWxiwD4sy0dYO8Xzu7pVlJJWRxc5ynJyk7tnOFTTvjcWSNcx7TZzXAtcD0EHeF6YnkgLD1Vaupa6dk00ZbSMIc5zhYS2Nwxt/GByJG4C/GyA6I0uwFtdRzUrt3KMs057LxzmOtxs4NNkByHjmDTUkz4KhhZIw7wciODmn6QPAhAYtNTvkcGRtc97jZrWgucT0ADeUBvdLtD58PdAycc+WESlo37B2nAsJGZFm3tu396AsfwbY/ja0OG4xx3B6Np6AgusbQebDah4LHGnc4mKSxLS07w0ng4ZWOdr5ICIID2pKV8rwyNjnvcbNaxpe4nqA3lAdQantCnYdSEzAConIdIBv2Ggcxl+JF3E24uI32ugNNrrxO7oKcHIGVw7bsZ/wDJ6lBWeqR038foaTqvuXq/wVgoTpC+9WNByWHQ3FjJeU/ePN/cDVZpL6TiM3q9Ji5W7NPDf53JUpDWBAc7ab4V8GrZo7WaXbbPMfzhbsJLe5U5K0mjvcur9Nhoy7bWfev25q8OrXQyxys8aN7Xjrsb278l5e2pZq01Vg4S3NWOlcPrGzRMlYbte0OHYRdXE7q588qU5U5uEt6djIXpgEAQHzI8NBLiAALkncABmSeCHqTbsiltYWnRqiYKckU4POdkZT7m9XHM9CrTntaLcddleVqgukq9b0+SCqM3ZLNA9DH1z9t9207TznZF58lvvPDtWUIbT5GrzLMo4WOzHWb8ubLzpKVkTGxxtDWNFmtG4AK0kloji5zlOTlJ3bPZemJgYnglNUfLwRS2y5SNj7dlxuQGDS6G4fG7aZRUzXDIiKO49SA3gFkB+oDBxTB6epaG1EMcoGQkY19uy43IDzwrR+lpiTT08MROZjjYwnvAugNkgCA+JYmuBa4BzTuIIBBHWDmgNFLoRhzjc0NNf7GMe5AbLDcHp6cWggiiH+WxrL+gb0BmucALncBvQJXOcdLMW+FVc030XOszzG81vZcC/aSqcnd3PoGCw/QUI0+1b+97zEwjD3VE8cLc5HhvYCd57hc9y8tfQkr1VRpyqPsVzpeCIMa1rRZrQGgdAAsFdPnkpOTbfafaHgQFba5cF24o6po3xnYf5jjzT3O3feUNWPadBkOJ2Zui+3Vd6+PQqNQHVFtanMf2o3UjzzmXfH1sJ5w7nG/Y7qU1KX9Tls9wmzJV47no+/s8V6Flqc54ID5keGglxAAFyTuAAzJPBD1Jt2RS2sPTk1RMFOSKcHnOyMp9zerjmehVpz2tFuOuyvK1QXSVOt6fJBVGbslmgmhj65+2+7adp5zsi8+S33nh2rKENp8jV5lmUcLHZjrN+XNl50lKyJjY42hrGizWjcAFaSSVkcXOcpycpO7Z7L0xCAIAgCAIAgCAIAgCAIAgITrVx/4PS8k0/GT3YOkR/TPoOz39SiqysrcTcZNhOmr7b3R1+/Z7lHqudkWTqawXblkqnDmxjk2eeRdx7m2H3lLSjrc57PsTswVFdur7uzz9C3VYOWCAIDHr6Nk0b4pBdj2lrh1EWPZ2rxq6szOnUlTmpx3p3Occdwp9LPJA/NhsDltNza4dosVUas7M+gYavGvSVSPb5cUeWFYg+nmjmjNnxu2h18CD1EEjsKJ21RlWoxrU3TluZ0XgWLMqoGTR+K8ZcWn6TT1g7lajJSV0cDicPKhUdOW9ftzOkeGglxAAFyTuAAzJPBZEKTbsiltYenJqiYKckU4POdkZSPY3q45ngFWnPa0W467K8rVBdJU63p8kFUZuyWaCaGPrn7b7tp2nnOyLz5LfeeHasoQ2nyNXmWZRwsdmOs35c2XnSUrImNjjaGsaLNaNwAVpK2iOLnOU5OUnds9l6YhAEAQBAEAQBAEAQBAEAQHhW1bIo3SSODWMBc4ngAvG7K7M6cJVJKEVds530pxx1ZUvndcA81jT9Fgvsj1knrJVRu7ud7g8LHDUVTX35s11JTOle2Ng2nvcGtHSSbBeE85xhFzluWp0bo3g7aSmjgbv2BvPlOO9zu8k91grcY7KscBisRLEVpVH2+nYbNZFcIAgCAgetTRf4RD8IibeaEbwBvfHmR1lu9w+8OKiqxuro3WTY7oanRTf0y8n87vApVVzsCW6vdLDRTbLyTBIRtjyTkHgdXHpHYFnCWy+Rq80wCxVO8est3Pl7GdrD05NUTBTkinB5zsjKR7G9XHM8F7Oe1otxBleVqgulqdb0+SCqM3ZLNBNDH1z9t9207TznZF58lvvPDtWUIOT5GrzLMo4WOzHWb8ubLzpKZkTGxxtDWNFmtG4AK0kloji5zlOTlJ3bPZemIQBAEAQBAEAQBAEAQBAEAQFMaz9MPhD/g0LviWHnuGUjx0dLWn0nfwCrVJ3dluOuyjLuhj01RfU93Je79CAqM3hamqLRe3/AFsrd5u2EEcMnP7/ABR1X6QpqUf7HM55jr/8eD/7e35ZaKnObCAIAgCAICldZuh/waQ1ELfiJHc4DKN59jXHLoO7oVapDZd+w6/KMw6aPRTf1LdzXuvniQRRm7CAlmgmhj61+2+7adp5zsi8+S33nh2rOEHJ8jV5lmUcLHZjrN+XNl50lMyJjY42hrGizWjcAFZStoji5zlOTlJ3bPZemIQBAEAQBAEAQBAEAQBAEAQFVax9PdrapaV27xZZWnPpYw+13cFXqVL6I6bKsqtatWXcvy/wirlEdISnQHRM1013giCMgyOy2jmGA9J49A7Qs4R2mazMsesLT+nrPd7l9xRhoDWgAAAADcABuACtHEttu7PpDwIAgCAIAgPKqp2yMcx7Q5jgWuad4IOYXjV9GZQnKElKLs0UVp3oa+hftsu6ncea7MtPkP8AcePaqs4bHcdpluYxxUdmWk1vXHmiKLE2hLtCNOZKIiN95KcnxfpMubks9uyd3ZvvnGbj3GqzDK4Yr646T48e/wBy68JxSKpjEkLw9h4jMHoIzaeoqypJq6OPrUKlGexUVmZi9IggCAIAgCAIAgCAIAgCA8KyrZEwySPaxjRcucbALxtLVmcKcqklGCuyn9ONYjqi8NKXMhyc/J8g6PqN6szxtvCrzqN6LcdXl2URo2qVtZcOxe78iAKM3hvtEdF5a6XZZzY225SS25o6B0uPAe5ZRi5OyKOOx0MLC71b3Lj8F+YThsdNE2GJuyxosBxPSSeJJ33VqMVFWRxFatOtNzm7tmYvSIIAgCAIAgCAIDyq6ZkjHRyNDmOFnNIuCF40mrMyhOUJKUXZopbTjQCSk2poLyU+Z4vjH1vKb9b09JrzpuO7cdfl2bQxFqdTSfk/nl4cCDqM3Jn4NjE1LJykEhY7jbe1w6HNO5wXqbWqIK+Hp147NRXXp3FraM60IZbMqhyMnli5iJ7c2d9x1qaNZf2OZxeR1af1UfqXDt+f3Qn0MrXtDmuDmneC0ggjqIzUxo5RcXZqzPtDwIAgCAIAgCAID8c4AXJsBxKBK5CtJNZNNT3bD8fJ0MPxYPW/I9gv3KKVVLdqbjCZNXraz+lc9/h7lTaQ6R1FY/anfcA3axvNjb2N95uetQNt7zqMLg6OGjamvv2s1K8LRKNDNCpa5wcbxwA86Qje7pDBxPC+Q68lnGDkazH5lTwq2d8uHuXjhOGRU0TYoWhrG8OJPEk8SelWYxUVZHG1q0603Obu2Zi9IggCAIAgCAIAgCAIAQgK80v1aRzEy0lopDvMZ3RuPVbxD2buoZqGVLtib3A51OlaFbVce1e/qVPiWHS07zHNG6N44OGfWDk4dYULVnZnUUq1OtHapu6MVeEpsMIxuopjeCZ8fUDdp7WG7T3heptbivXwtGurVIp/vHeTnCdbUrbCoha8eVGdh3e03B9IUiqvtNNXyCD1pStyevn/AJJZh+sqgkttSOiPRIwj1tuPWpFVizV1cmxcNyv3P/DN7S6QUsniVMLuyRl/Re6yU4vcylPCV4daDX2ZnsnacnNPYQVkQuMl2H66ZozcB3hDzZfAwqnHKaPx6iFvnSMHvWLkl2k0MNWn1YN/Zmjr9YtBH/fcoeiNrneuwb61i6sS5TyfFz/rbvdvkiuK63Cbimp7dDpTf9xv9SjdZ9iNnR/j631Z/Ze79iDY1pLVVXy8znN8gcxn7IsD2m5Ubk3vN1h8FQof+ONnx3vxNQvC0e1JSvleGRsc97smtBcT3IYTnGEdqbsuZZ+iOq+2zLW7zmIWnd99wz80bus5KaNL/wCjnMdnl7ww/wD+vZfks+KMNAa0AACwAFgB0AcFOc4227s+kPAgCAIAgCAIAgCAIAgCAIDDxXCoalnJzxtkb0OG8dYObT1ggrxpPeS0a9SjLapuz/fErfH9U53uo5f/ABy+549hHeoZUeB0GGz7srx+69v3uK+xbA6imNp4Xs6yLtPY8c0+lRNNbze0MVRrr/bkn6+G81y8LB+oD8sgPzZCWA2QgP2yA/UAQGXhuFzVDtmCJ8h+qCQO05N7yi13ENWvToq9SSXeT3ANVEr7Oq5BG3yI7Of3u8VvdtKWNJ9ppMTn0I6UVfm93hv9CysDwCnpG7MEYZfN2bnec47z2ZKaMVHcc9iMXWxEr1JX9F9jZrIrhAEAQBAEAQBAEAQBAEAQBAEAQBAfj2gixAIPA7wh6nbVEbxPQOgm3ugax3TGTF6m8094UbpRfYX6OaYqlop3XPX11IzW6ooj8jUPb1Pa2T1jZWLo8GbGn/IJrrwT7nb3NNU6paoeJNC7t22e4rHopFuGf0H1oteD9jCfqvrxwhPZJ/NoWPRzJlnmF5+HyG6r688Ih2yfyCdHMPPMLz8Pky6fVNVnx5YG9he/+ELLopEUs/oLqxk/Bfk29FqhZ/e1Lj1RsDPW4u9i9VHiyrU/kMv6QX3d/YkmG6vKCGx5HlCOMrjJ+74vqWapRNfVzfF1NNq3dp57/MlEMLWANY0NaMg0AAdwUhrZScndu59oeBAEAQBAEAQBAEAQBAEAQBAEAQBAEAQBAEAQBAEAQBAEAQBAEAQBAEAQBAEAQBAE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1038"/>
            <a:ext cx="4076700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62" name="Picture 6" descr="http://www.u4mix.com/wp-content/uploads/2011/02/No-Drug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Dangers of Poor Hygiene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737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Introduced to very funky smells </a:t>
            </a:r>
          </a:p>
          <a:p>
            <a:pPr lvl="1"/>
            <a:r>
              <a:rPr lang="en-US" dirty="0" smtClean="0"/>
              <a:t> blind-folded. </a:t>
            </a:r>
          </a:p>
          <a:p>
            <a:pPr lvl="1"/>
            <a:r>
              <a:rPr lang="en-US" dirty="0" smtClean="0"/>
              <a:t>guess the item</a:t>
            </a:r>
          </a:p>
          <a:p>
            <a:pPr lvl="2"/>
            <a:r>
              <a:rPr lang="en-US" dirty="0" smtClean="0"/>
              <a:t> Dirty jerseys</a:t>
            </a:r>
          </a:p>
          <a:p>
            <a:pPr lvl="2"/>
            <a:r>
              <a:rPr lang="en-US" dirty="0" smtClean="0"/>
              <a:t>socks </a:t>
            </a:r>
          </a:p>
          <a:p>
            <a:r>
              <a:rPr lang="en-US" dirty="0" smtClean="0"/>
              <a:t>Educate students on proper hygiene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Funders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Our potential funders are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Do something Seed Grant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American Honda Foundation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Kentucky Humanities Council 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3076" name="AutoShape 4" descr="data:image/jpeg;base64,/9j/4AAQSkZJRgABAQAAAQABAAD/2wCEAAkGBxAQEBISEhEWFRIUFRUXFxgVFRsYFRYVGBQWFhcYGBoYHCghGBolJxcVITEhJikrMi4uGB8zODMsNygtLisBCgoKDg0OGxAQGiwkHiUyLiwsLCw0MC0sLCwwLyw1LCw0LCwsLC8tLDQsLCwsLCwvLCwsLCwsLCwsLCwsLCwsLP/AABEIANgA6gMBEQACEQEDEQH/xAAbAAEAAgMBAQAAAAAAAAAAAAAABQYBAwQCB//EAEYQAAIBAgQDBQUFBQMLBQAAAAECAAMRBAUSIQYxQRNRYXGBByIykaEUI0JSsTSCwdHwU2KzFRckM0Nyc3Sy0uIlg5PD4f/EABoBAQACAwEAAAAAAAAAAAAAAAABAwIEBQb/xAA2EQACAgECBAMGAwgDAQAAAAAAAQIDEQQhBRIxQRNRYSIycYGh4RSRsQYVM0JSwdHwIzRTQ//aAAwDAQACEQMRAD8A+4wBAEAQBAEAQBAEAQBAEAQBAEAQBAEAQBAEAQBAEAQBAEAQBAEAQBAEAQBAEAQBAEAQBAEAQBAEAQBAEAQBAEAQBAEAQBAEAQBAEAQBAEAQBAEAQBAEAQBAEAQBAEAQBAEAQBAEAQBAEAQBAEAQBAEAQBAEAQBAEAQBAEAQBAEAQBAEAQBAEAQBAEAQBAEAQBAEAQBAEAQBAEAQBAEAQBAEAQDBYbDv5SMoGZIEA48HiNVSuh/A628mRSPrqmrTbzWWQf8AK19Ugdk2gcuZ4jsqNR+qqSPO231tKNTb4VMp+SB0U+Q8hLYe6gepkDBYXA6mRldAZkgQBAEAQBAEAQBAEAQBAEAQBAEAQBAEAQBAOHOtQos6/FTs4/d5j1Goes1NbzKlzj1jv+X2B0YPErVpq68mF/LvHmOUtoujdWpx6MG6XAr2FxGnMqydHVfmqKR9NU4dNvLxOcH/ADJfRAsM7gK/xniNNAJ+dvou/wCumcXjl3LQof1P9AT1PkPITsQ91A9TIEVlmJ7etVqD4EtTTx/E59fd9AJztLd4905r3V7K/u/0BKzogQBAEAQBAEAQBAEAQBAEAQBAEAQBAEA4cRjOxqKH/wBW5sG/K/5T4HmD5zUs1Hg2JT92XR+T8vmDum2DDqCCDyItIlFNYYKpwzizRrPhnO2ohfBht9bf1eeb4VqHRfLTT6ZePj9wWyekBSM3xHZ48v8AlamT5aFv9LzyOst8LiPP5NfogXcT13UFK4xxGquE6Iv1bc/TTPJcdt5r1DyX6guach5T1kfdQIfijMeypaFPv1LgeC/iP8PXwnL4vrPAp5Y+9L9O4N/DeH7PDUx1Yaj+9uPpaXcLq8PTRXnv+YJOdAHDi8b94tFN6jbnuROrHx7h3kTUt1H/ACKmHvP6Lz/wDtAm2gZgCAIAgCAIAgCAIAgCAIAgCAIAgHPmGEWtTam3Jh8j0PpKNTRG+t1y7gr+SZu1Jzh65tpOlWPTuBPd3GcTQcQlTP8ADajtsn/v0BaJ6IFH4qomnidQ21BWBHQjb+APrPH8ZrdWq5498P5gtWTY8V6Sv+Lkw7mHP58/Wek0OqWppU+/R/EFP4n/AGqr+7/0LPKcX/7c/l+iBb8jxHaYem3XTY+a+6f0nqtBd4umhP03+QKHmOI7SrUf8zEjyvt9LTxeqt8W+U/Nkn0c1AqaibAC5PcAN573mUIc0uiRBQMZXbF4i/52CqO5b2H8/nPFXWy1uq+LwvgD6CigAAchtPcRWFhAiM/zsUBpWxqkbDoo7z/KcviXEo6aPLHeb+gM8N4EpTNR7mrV94k87dB/H18JPC9NKuvxLPfluwTE6gEAQBAEAQBAEAQBAEAQBAEAQDjx3ap79P3rfEh/EP7p6N9DNa/xYLnr3815/D1B5y7NaVf4TZhzVtmHp19JhptdVqNovfun1B3TcBWOMMtuBXUbiwfy6H05eo7p57jmj5o+PHquvw8wauHM+talVO3JGPT+6fDuMq4VxTGKbn8H/YHTxph700qflax8m/8A0D5zY49TzVRsXZ/RghuHMx7CsAT7j2DeB6N/XfORwnWeBdh+7LZ/2YMcT/tVT9z/AKFkcY/7cvl+iJOrJsw0YTErfdd1/fGn9d/WbfD9X4ejtjnddPnsQV88pwSS18W5jZVoKdyAX8ug9efoO+em4zrOWCoi931+HkQR3CeH14kN0QFvX4R+v0mhwWnn1PN/SsgsOfZ0MONK71SNh0Ud5/lO7xHiMdNHljvN/T1BXcgwRxNfU92VTqcn8R6D+ugnC4bppavUeJZulu/V9kC9T2QNGLxdOkup2Cjx6+Q6mU3X10x5rHhA4sFi6mJOpQUojkT8dTy/Kvjz8pq0X2al80Vyw8+7/wAIEpOgBAEAQBAEAQBAEAQBAEAQBAK/xBkmv76jtVG5A21eI7m/WcTiXDXZ/wA1O019fuCPyzid092sCwG2ofGPMdf185o6TjU63yXrPr3BaKNelXQ6SHRhY+vMEdJ6KFlWoh7LTTBQM1wJoVWpnlzU96nkf4ek8RrdK9Nc4Pp2+AO/CZr2lB8PVPNfu2PQjdVb1AsZvUa/xaJae59vZf6IELOMSbK9ZnOpjc2UX79ICj12EsttlZLml12+gPAYgEX2PPx6zBSaTS7gxIQNmIrNUZnY3ZjczO22Vk3OXVglMqzEYai7LvVqGwHRVX8R9SdvCdTRayOkolJbzl09Eu5BFMzO1zdnY+pJnMcp2zy92yT6BlOCXDUQpIB+Jz0v137hy9J7jRaaOloUX8W/Ugis04oVbrRGo/mPwjy/N+nnObrONwh7NO78+33Bx5RllTFv21ckp0v+LwHcvlNXRaO3WT8fUPMe3r9gW9VAAAFgNgB3T1CSSwgZkgQBAEAQBAEAQBAEAQDBkMHBWzZKZtVVqd+RIuh8mW/1tNOzWwqeLU4+vVfmgdWHxVOoLo6sPAgzYrursWYST+AN0tBXuIsi7S9WkPvOo/P/AOX6zh8U4Wrl4tS9ruvP7gqmGxNSk2pGKsP6sR18jPMVXW0TzBtMkkcxzVcTTAqLpqp8LD4WHUHuPX06XnQ1Wuhq6sWLE10fZ+noQRE5BIgCAIAgCAJIO/KMTTosarDUy/Av94/iJ6Afx8Jv6G6qiTtmstdF6+YPOZZrVrn3293oo2Ufz9ZjqtfdqX7b28uwJDh7IzWIqVBakOQ/P/4ze4Zwt3PxLF7PZef2ILoqgCwFgJ61JJYQMVKgUXYgDvJsJEpxisyeAcDZ1R1aUJqP3Uxq+vIfOaf7xocuWD5n5R3+vQHdSZiLsuk917/Pxm3FtrdYB7mYEAQBAEAQBAEAQBAPNSmrAqwBB5gi4MxnCM1yyWUCt5lwvvrw50n8pO37rcx6/ScHVcF359O8Py+4Ihc1xeHbSzNcfhqC/wBTvbyM5a1+t0suWbfwe/8Av5gksNxcf9pS9UP8D/Ob9XH/AP0h+X3BzZw2GxH3lJ9NXqrDTq9eWr13mvrnpdUvEqlifdPbP3BAzhkiQBAEAQBAEAQBJBIZVQo3113AQclG7MfIbhf1nQ0VVGfEvlhLt3f2IJzEcWU1FqVIm2w1EKPQC/8ACdi3j1cViqOfogRWI4jxNTYMFv0Qb/M3PynNt4xqrHiLx8AdeB4erVyHrswHcTdz8/h/rabWm4VfqHz6iTS8u/2BaMFgqdFdNNQo6958zzM9FRpq6I8tawDol4EAQBAEAQBAEAQBAEAQBAOfGYKnWXTUUMPqPI8xKL9PXfHlsWQVTNOGalO7UvfXu/GP+7+tp5rWcEsrzKndeXf7ggSLbHnOG008MkxIAkAQBAEAQBAEASQIBJ5XklavYgaU/M38B1nS0fDLtRv0j5v+xBbssyajQ3UXf8zc/Tu9J6nScPp0y9lZfm+oJGbwEAQBAEAQBAEAQBAEAQDlxOD18qlRD3q38DcTXto5+kmvgwRWJyrGD/V4onwbb6i85t2i1q3ruz8QQGeY3H4SjUq1GfSik3BBUnkouOVyQPWatNPE53xrlJ4bxlYexEnhZK3w/wAb4zEVGSpU0nTqXTcXsdxuT3g/OdHjWjv0VKtqtk1nDzj5dEiquxyeGT/+WcT/AGzfOeX/AHnqv62XHLiMS9Q6nbUe885rXX2Wvmm8sk1SrGQcOUZh9oV2sAFqMosb3UWsfW86fE+H/gpQhnLcU36PyMIT5jRmGPrpiKVNKOqm1tTWJ5tY7jZbDfebOh0Gju0dl1tmJrOFleW23V56bGMpSUkkiVnCLRAEAQBAEkGFrqrAal18wLi/yMuhVal4kYvC742IyiQ/yzif7ZpsfvPVf1sGDnOJ/tm+cfvPVf1sHThsRj6nwNVPjyHzO02aruI2+45MEthstx7fHiNA89R+m31nTq0nEJe/bj6glsNlzL8Veq58WsPku/1nTq0so+9ZKX++gO4CbgMwBAEAQBAEAQBAEAQD5x7YMxBXDYLWE7aorVGJAC0wwUFr8hdtX/tze0UN3PyKLn0RVuLMVg8PmWHxOFqUqtELT1rTYNYUwKbA25XTSB4gy1UO+iVV0evn/vmVyaUlKLLlxVVy/D4epWpPdwt0VG1KzGwUE2Nhcjrynj48L0N+oVMJYl5Lfp1NmUuWOSi5fh6tei2Iq161zqKpSbTst+Q7yQbfxl+s1NGi1MdHRVDG2ZSWepTFOS5mzGAarisLUFR6i6CbMNi66T7rbbgde+NZHTcP4hW6YRlz4yuqi8rdeQjmcdzXwlg2enrFaooWp8CmyNYKdxbryl37S6yFVqrdUZNx959V16EUxys5PecPVo4miFr1CtVwSpbYDtANIt03tKuFx02r0FspUxUoJpPG79l7/EmeYyW51cTZnUptTo0jZ6lve6gFtIA8zffwmn+z/DKboT1N6zGPReeFlmVs2nhHjMctq0KRq08TWLoLtqe6sOux5d/XlLdDxOjWahae2iChLZYW68tyJQcVlM1YnFVK+E+0rVem6DSyo1kLBgCbc9wQecv0+mq0fEfwUq4zjJ5Tlu0sdPoQ25R5snvLcJWxOHVnxFRfi06TuSGPvOebd1tthMNdqtLoNc666IvpnPb0S7ExjKUctm3hDG1KlN1dixRhYk3NiDtfryPzmr+0+kpouhOqOOZbpehNMm1uTVd2VSVQudrKCATv3tt4zz2nrhZYo2T5V54b/Tcubwtip5LhDiQ2oMPvzUaqCt7qAQhvv1vcbCe54rqo6FxUGn7HKoPPf+by/Pc1oR5iyYXO6VQs1LDVa9NPiY1EogkC5CLZi3zE5S4No9O4R1duJyWeXy+OC1WZ6Is2E4iwn2L7ZhcGaqpq7VboKlEKupi2tt+nw35idynhVFNnIkk+z65HiJx5kjz/AJxk04WocM4o4h+zDFxr1BtLaE0++q3FzddzYXtN78I8tZ3RHi9HjqXqahaIAgCAIAgCAIAgCAIBy4nMKVP4m37gCT8hKLdTXX7z/v8AoCFzLixaSMy0KrhRf4bX8huT9JpR4i7bFVVB5e2ZbL+5DeFk+W4/N2xWPfFYjDVCmjQiGhrAAta6tcdXPmZ29TTqvwironGNmd3nb5fQ1ubMstHnifCUwppphWFX3WBSjZbEkEEqO6+3lOVwFa+VnjXWZhumpN5z5pMytUcYSPOF7XEYQ4Y0aoqql1JQhWCMCoueR6TPUaT8FxBa6LTrk8NLqs9Xjy7kJuUeXB5yfPFw1PsK6OtRCbDT7xBJNrGxB3Mq4vwG3Wajx6JLEsZy+nqIWqK5WTGV0cVUo1Wqo4NQvoUrYqpHujl+vhOTxCimnV1Qoi8Q5eaW+7yssthzOLyVrJ679n9lRagrmsrEKCCqjTq1W3HI32nqeI6RS1H4ueHWoSXnl74wiiD25V1OziOsXxNIrTqEUn977tulQE2235GaXA9BbTorYzwnNbb+ce/l1MrHmS9Ddn+Eq1exxdGk7BbXGhg3uuSDa17Xv9JTwXOnjboNRs30fVbrz6E2LOJI95nnlKvRalRDvVqDToCEst+dwB58rzV4ZwHUafVxtuwoQec56+RM7U1hGmthXw+CNBqdQ1ag12VCQLsNiRysFm9VGet4otXDauDxvs3t1S+Zi/Zhy9zsyHGdnhgGpVb0/iHZN+Jza2280uL8Jvv1/iQxiXTfyW+TKE8RwcXCLNTLo9KqDUZdP3bW/FzNtuc3f2l0FmohCytpqCed9+3RdyKXjZlprk01LurBRa9kY8zbkBeeMo0V901CEXn12/U2G8IrvCyk0qtEq6u7ORdGGxQC97WnrP2g09qvq1EVmMUs488+RRV0aMZHi1wlNqOIDU6isSFKm7g2+Db3u75TDjPDrtfqYX6feMkvl8fIVyUVhmrAYapRwdc1Kbo1fWEXQ190IFwBtffn3Tb1alqOI0qndVY5n0XX6mMViDz3LDwhmdVcPSpBNRo76alEkIxZiCpK7HnyM0+L36/TaqU4bwl079l5bllWHHBc8NxO/wDtKDeaX/Q/zmvVxiz/AOlT+X3LSWwucUanUqe51K/Xl9Z06tdVZ0yvimgd4M3AZgCAIAgCAIBU63tGypHdGxB1IzIw7GqbMpKkbJ3gzZWktazgrdsVsbaPH2WPRrV1xBNKiaYqHs6numoxVNtNzcg8uUh6W1SUcbsK2LWTnPtMyi1/tJt/wav/AGSfwdvkR40PMtODxKVqaVUN0qKrqbEXVgGU2O42Imu1h4Zank3SAIAgFZzfjnLcLWejXrFatO2odlUa11DDdVIOxHKXw01k1mK2K5WRTwyyU3DAMORAI8jKGiw5cszGjiafa0XDoSw1AEXKsVI3AOxBmU4uLxIhNPoQeX+0DLMRVSlSrlnqMFUdlUFyeQuUsPWXS0tkVlowVsW8ItE1ywwFEAzAEAh+IeJ8JgOz+01dHaatHuM19Nr/AAA2+IfOWV0zszyowlNR6kbhfaJldWpTpJiCXqOqIDSqi7MQqi5Sw3Ilj0lqWWiFbBvGTFf2i5UjujYg6kZkYdjVNmUlWFwluYMLSWtZwHbFEpkHEmEx6u+Gqa1pkBiVZbEi/wCMCV2UzreJGUZqXQxw/wATYTH9p9nqa+zIDe6V2N9LDUBdTY7+EWUzrxzLqIzUuhLysyKvgvaFllaolKnXJeowRR2VUXZjYC5Sw9ZsS0tkVlorVsW8FpmuWCAVnNuJXpuyoihEZlLuR7zIqtUCgugsNQF9RJIYBdry6NWUYORK5Lmn2hWuul6bBXXci5RailSQCVKup3AIuQdwZhOPKZJ5JGYEiAIAgHyX250wDhNIAJXEchuf9Vb9Z0uH/wA3yNbULoXXC8VZUtNV+14Ye6oI1p0HdNR0W591lviQ80UHhFqVXiGqyaXps2IZCLFSCNiOnWblya0yz12KoYdjLvxLxh9mxFPB4ah9oxT2sgYIiC1xqPfYE26AXJG19Sqjmi5yeEWzsw8JbmnLOM6q4xcFjsMMPWqAGmyuHpvfZRfpcggc9xbaTLTrk563lEKx83LJHrMOMahxzYDC0qTVl5mvVNNS2jWVQKjFiBueXI90R068PxJvb0Ds9rlR64f4vqVcbUwOKw4o4hBcFH103GkNsbAg2Nx4A8jtFlCUFZF5RMbG5crRB+3If6HQ/wCM3+C8u0Hvsr1Puk7xfmeMw2ADYaiG+5JqVC4HYqEHvBT8Z3NrcrcjylFMISsxJ/csnJqOxB+yrH4tcLQorg9WG11b1+2Uafedj93bUbH3frLtZGHO3zb7bfcwpbxjGxxcfYlKGe4Kq19KU6THSLsbVauwA3JOwAmenTlp5JEWPFiZK5vx5jcGyPictNPDObAmqrVLWvuFuA9t9J7jvK4aaE1iM8syla49VsTnFnEdfB01rUsJ9ooaC1RxVCdmNrErpJIIJNwNrbymmqM3yuWGZTm47pHBkPGGNxlCrWpZcCFsEH2lfvH1qGXdRosCWuRva3WZ2UQrkouX0IjY5LODZwbxfiMxdv8AQuzorqDVe2DAVBb3ANIJO/McvWRfRGpe9l+QhNy7FmzKmrUql1B9x+Yv+EzXj1LH0PjPs1z/AA+Ao4utW3a1AU1Ftbt96bLfkOVz0+U62rqlZKMY+pq1SUU2yf4Oypc4rPmGMZHCNoTDr8KW3HaDqN7gdb3P5RRfPwI+HD8zOEed80j6DmbVKFBjhsMKtQaQKQZaYYXAPvEWFhc+k0oYlL2nj1LnlLZFQ9mGYYepUxlOjgVwrIUL2qmoWbVUXTuBpC6TYDbczZ1cJJRblkqqabaSwb8045rHGNg8BhftNRL6yXCqCpswHgCQCSRvtYyIaZcnPZLCJdj5uWKyVTPczbEZxl3aUGoVqb0UqU2sbN22oFWGzqQRY+c2K4ctM8PKMJSzNbF94x4sGANGmlI1sRXNqaBtI5hbsx5XJAA6+E06KPEy28JFs7OX4kPmvG+PwKasXlunUQEanWBplr7qxAJU2uRzvb1FsNPXY/Yn9DF2Sj1RO4/h0u7srKUqayUqBiFd1VWZGVgVvoU279wReURswsGbiSWUZd2CuWc1KtRtdRyLam0qgsv4VAVQB4bkkkzCcub4GSWDvmJIgCAIB8n9up/Y7c9OI/8AqnS4f/N8jW1HYveF4Yy800P2PDm6qb9im+w8JpO6zPvMuUI+R884SpJT4irIgCorYlVVQAoAHIAcvKb1zb0yb9CmH8RmrGYV24jqoa74dqje5UW2regukDVtY20+e0lNfhk8Zx2+ZDX/ACdcErxJw5So4nBtiswxNau9amlEaELXFRSL8rLci58ZVVbJxkoRSWNzKUEmstngZlUx2cVqeDp0MPVpdorYl6XaViKbCkxUEhbm+kbfD16SeRV0pzbafbsOZyn7JHZay4bP6rGs9cUkqs9RiC7suGLONrDY3UDkLW6TOeZadbYz/kiO1hIe1zHricswddAQtV9ahragGoORexIvvMdFFwtlF9v8i980Ey48VH/0fE/8o3+HNWn+MviWz9xlV4HztsLluAVUDnEY1qJubFVZ3JYW52sPnNjUV89sm+yz+hXXLlivVnjjRQeIcvv+Wh8xXqkfwk0f9aXzE/4iOv23fsVD/mB/g1ZjoP4j+BOo6IvGDorUwyIwDI9FVYHkVKAEfWabeJZLux8doZnWyc5lgBqLVBagRz1MQquPEowP+9TtOo4Rv5LPzNVScMx/I+r8JZMMFg6NAW1Kt3t1qN7znyuT6ATm3WeJNyNmEeWOCQzFgKNUk2AR9zy+EzCPVEvofH/Y9keHxL1nr0w5orT0K263cOCSvUjSLX5X77W6muslFJR7mrRFPqKwqcPZndbthK3S9y1K+48Xpk7HqD/eMLGpq9V/v1J/hy9D7FhMUlVFqU2DI4BVhuCDyM5bTTwzZTyfNvZP+25p/vj/ABq839Z/Dh/vZFFPvSOX2VsKeZ46nU2qntAL8yVrHXbx3B9LydXvVFrp9iKfeaPXGuJpvn+BVSC1NsOr26MaxYKfEAg/vRQmtPLPqTNrxESftIweFxeLwuFqO9HEMrGnWsGpbk+441A3JXYjqfGV6WU4Qc0sruibUm0mV3iDDZplVNftFWni8IzgaK33iMRdgCKg1J8JIKk2t8763Vc/ZWJehhLnh13R9gwdcVKaVALB1VrHmNQBsfnOY1h4NlG6QSIAgCAIBUMR7Nssd3qNSfU7MzWquLsxLHr3kzZWrtSxkqdMWbqHs/y5KFagtNuzrGmXHaNcmmxZLG+25Mh6mxyUu6JVUUsHL/mvyr+yf/5X/nMvxlvmR4MCRzbgrA4qlSp1KZ+5RadNlYhwiiwUn8Q263lcNRODbT6mUq4vqeck4IwWFqiuoepWAsHrOXZRy26Dmd7X3PfJnqJzXL29CI1xTyaMz9n+Br12xBFRKjEluyqFAzHmfAnra15MdVZGPL29Q6ot5NeK9m2WuUIpvTCqE003Khl3+LqSbm5vc9ZK1dq7kOmJuzHgDLsQ+t6b3sqgLUdVVVRUUKoNgLKPlIhqrIrCZLqi+pI5Xw1hcNh6mGRCaNXVrV3Z7hkCEXY3AsBsJXO2Upcz6mSgksEbkns/wGErivTRzUW+jW+oJcWuBbc+d5ZZqrJx5WYxqjF5RoPszywm5SoT3mtUJ+d5l+Mt9PyI8GJ0Y7gDL65Q1EqHQiU1+9f4UUKOu5sBc9ZjHVWR6EuqL6ld4mrPkYw9LAKqpXdi7YhyyakVQqanayAi559NpdUlqMuzt5GE34eFE20kpZtnNOvSAbD4NF1VQDpq1rsyIpPxBSdV/DuIkPNNLi+r7eg2nPK6I+jTSLyF4j4XwuYdn9pQt2erTZittWm/I7/CJbVdKv3TGUFLqRmE9nOW0qlOqlN9dN1dSarmzKwYbE77gSyWrtaw2YKqKeTGJ9m+WVKj1GpPrqOzsRVcXZmLHYHbcmFq7UsJh0xbybML7PsvpJVREdRWCh7VXuQrhxY3uNwJEtVZJpvsSqoo84H2eZdQqJVppUDoysv3r2upDC4vuNhtEtVZJYYVUU8o3Z7wNgsZW7d1dKu13pPpLW2BPMX6X58u6RXqZwXKunqJVxbyaq/s7y11pqaTAUwQNNRgTdixZiDdmJPMyVqrVncOqLNuI4Ey+otNalJnFOm1NdVRzZWYsd73Jux3kLU2LLT67h1xfU509nWB1q1Q16yp8KVqzPTHhbu5bcj1mX4qzG2F8EPCiW0CaxYZgCAIAgCAIAgCAIAgCAIAgCAIAgCAasThqdVSlRFdTzV1DKfQ7SU2t0MZGHw6U1CU0VFHJVAVR5AbQ23uxg2y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40576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8" name="AutoShape 6" descr="data:image/jpeg;base64,/9j/4AAQSkZJRgABAQAAAQABAAD/2wCEAAkGBxAQEBISEhEWFRIUFRUXFxgVFRsYFRYVGBQWFhcYGBoYHCghGBolJxcVITEhJikrMi4uGB8zODMsNygtLisBCgoKDg0OGxAQGiwkHiUyLiwsLCw0MC0sLCwwLyw1LCw0LCwsLC8tLDQsLCwsLCwvLCwsLCwsLCwsLCwsLCwsLP/AABEIANgA6gMBEQACEQEDEQH/xAAbAAEAAgMBAQAAAAAAAAAAAAAABQYBAwQCB//EAEYQAAIBAgQDBQUFBQMLBQAAAAECAAMRBAUSIQYxQRNRYXGBByIykaEUI0JSsTSCwdHwU2KzFRckM0Nyc3Sy0uIlg5PD4f/EABoBAQACAwEAAAAAAAAAAAAAAAABAwIEBQb/xAA2EQACAgECBAMGAwgDAQAAAAAAAQIDEQQhBRIxQRNRYSIycYGh4RSRsQYVM0JSwdHwIzRTQ//aAAwDAQACEQMRAD8A+4wBAEAQBAEAQBAEAQBAEAQBAEAQBAEAQBAEAQBAEAQBAEAQBAEAQBAEAQBAEAQBAEAQBAEAQBAEAQBAEAQBAEAQBAEAQBAEAQBAEAQBAEAQBAEAQBAEAQBAEAQBAEAQBAEAQBAEAQBAEAQBAEAQBAEAQBAEAQBAEAQBAEAQBAEAQBAEAQBAEAQBAEAQBAEAQBAEAQBAEAQBAEAQBAEAQBAEAQDBYbDv5SMoGZIEA48HiNVSuh/A628mRSPrqmrTbzWWQf8AK19Ugdk2gcuZ4jsqNR+qqSPO231tKNTb4VMp+SB0U+Q8hLYe6gepkDBYXA6mRldAZkgQBAEAQBAEAQBAEAQBAEAQBAEAQBAEAQBAOHOtQos6/FTs4/d5j1Goes1NbzKlzj1jv+X2B0YPErVpq68mF/LvHmOUtoujdWpx6MG6XAr2FxGnMqydHVfmqKR9NU4dNvLxOcH/ADJfRAsM7gK/xniNNAJ+dvou/wCumcXjl3LQof1P9AT1PkPITsQ91A9TIEVlmJ7etVqD4EtTTx/E59fd9AJztLd4905r3V7K/u/0BKzogQBAEAQBAEAQBAEAQBAEAQBAEAQBAEA4cRjOxqKH/wBW5sG/K/5T4HmD5zUs1Hg2JT92XR+T8vmDum2DDqCCDyItIlFNYYKpwzizRrPhnO2ohfBht9bf1eeb4VqHRfLTT6ZePj9wWyekBSM3xHZ48v8AlamT5aFv9LzyOst8LiPP5NfogXcT13UFK4xxGquE6Iv1bc/TTPJcdt5r1DyX6guach5T1kfdQIfijMeypaFPv1LgeC/iP8PXwnL4vrPAp5Y+9L9O4N/DeH7PDUx1Yaj+9uPpaXcLq8PTRXnv+YJOdAHDi8b94tFN6jbnuROrHx7h3kTUt1H/ACKmHvP6Lz/wDtAm2gZgCAIAgCAIAgCAIAgCAIAgCAIAgHPmGEWtTam3Jh8j0PpKNTRG+t1y7gr+SZu1Jzh65tpOlWPTuBPd3GcTQcQlTP8ADajtsn/v0BaJ6IFH4qomnidQ21BWBHQjb+APrPH8ZrdWq5498P5gtWTY8V6Sv+Lkw7mHP58/Wek0OqWppU+/R/EFP4n/AGqr+7/0LPKcX/7c/l+iBb8jxHaYem3XTY+a+6f0nqtBd4umhP03+QKHmOI7SrUf8zEjyvt9LTxeqt8W+U/Nkn0c1AqaibAC5PcAN573mUIc0uiRBQMZXbF4i/52CqO5b2H8/nPFXWy1uq+LwvgD6CigAAchtPcRWFhAiM/zsUBpWxqkbDoo7z/KcviXEo6aPLHeb+gM8N4EpTNR7mrV94k87dB/H18JPC9NKuvxLPfluwTE6gEAQBAEAQBAEAQBAEAQBAEAQDjx3ap79P3rfEh/EP7p6N9DNa/xYLnr3815/D1B5y7NaVf4TZhzVtmHp19JhptdVqNovfun1B3TcBWOMMtuBXUbiwfy6H05eo7p57jmj5o+PHquvw8wauHM+talVO3JGPT+6fDuMq4VxTGKbn8H/YHTxph700qflax8m/8A0D5zY49TzVRsXZ/RghuHMx7CsAT7j2DeB6N/XfORwnWeBdh+7LZ/2YMcT/tVT9z/AKFkcY/7cvl+iJOrJsw0YTErfdd1/fGn9d/WbfD9X4ejtjnddPnsQV88pwSS18W5jZVoKdyAX8ug9efoO+em4zrOWCoi931+HkQR3CeH14kN0QFvX4R+v0mhwWnn1PN/SsgsOfZ0MONK71SNh0Ud5/lO7xHiMdNHljvN/T1BXcgwRxNfU92VTqcn8R6D+ugnC4bppavUeJZulu/V9kC9T2QNGLxdOkup2Cjx6+Q6mU3X10x5rHhA4sFi6mJOpQUojkT8dTy/Kvjz8pq0X2al80Vyw8+7/wAIEpOgBAEAQBAEAQBAEAQBAEAQBAK/xBkmv76jtVG5A21eI7m/WcTiXDXZ/wA1O019fuCPyzid092sCwG2ofGPMdf185o6TjU63yXrPr3BaKNelXQ6SHRhY+vMEdJ6KFlWoh7LTTBQM1wJoVWpnlzU96nkf4ek8RrdK9Nc4Pp2+AO/CZr2lB8PVPNfu2PQjdVb1AsZvUa/xaJae59vZf6IELOMSbK9ZnOpjc2UX79ICj12EsttlZLml12+gPAYgEX2PPx6zBSaTS7gxIQNmIrNUZnY3ZjczO22Vk3OXVglMqzEYai7LvVqGwHRVX8R9SdvCdTRayOkolJbzl09Eu5BFMzO1zdnY+pJnMcp2zy92yT6BlOCXDUQpIB+Jz0v137hy9J7jRaaOloUX8W/Ugis04oVbrRGo/mPwjy/N+nnObrONwh7NO78+33Bx5RllTFv21ckp0v+LwHcvlNXRaO3WT8fUPMe3r9gW9VAAAFgNgB3T1CSSwgZkgQBAEAQBAEAQBAEAQDBkMHBWzZKZtVVqd+RIuh8mW/1tNOzWwqeLU4+vVfmgdWHxVOoLo6sPAgzYrursWYST+AN0tBXuIsi7S9WkPvOo/P/AOX6zh8U4Wrl4tS9ruvP7gqmGxNSk2pGKsP6sR18jPMVXW0TzBtMkkcxzVcTTAqLpqp8LD4WHUHuPX06XnQ1Wuhq6sWLE10fZ+noQRE5BIgCAIAgCAJIO/KMTTosarDUy/Av94/iJ6Afx8Jv6G6qiTtmstdF6+YPOZZrVrn3293oo2Ufz9ZjqtfdqX7b28uwJDh7IzWIqVBakOQ/P/4ze4Zwt3PxLF7PZef2ILoqgCwFgJ61JJYQMVKgUXYgDvJsJEpxisyeAcDZ1R1aUJqP3Uxq+vIfOaf7xocuWD5n5R3+vQHdSZiLsuk917/Pxm3FtrdYB7mYEAQBAEAQBAEAQBAPNSmrAqwBB5gi4MxnCM1yyWUCt5lwvvrw50n8pO37rcx6/ScHVcF359O8Py+4Ihc1xeHbSzNcfhqC/wBTvbyM5a1+t0suWbfwe/8Av5gksNxcf9pS9UP8D/Ob9XH/AP0h+X3BzZw2GxH3lJ9NXqrDTq9eWr13mvrnpdUvEqlifdPbP3BAzhkiQBAEAQBAEAQBJBIZVQo3113AQclG7MfIbhf1nQ0VVGfEvlhLt3f2IJzEcWU1FqVIm2w1EKPQC/8ACdi3j1cViqOfogRWI4jxNTYMFv0Qb/M3PynNt4xqrHiLx8AdeB4erVyHrswHcTdz8/h/rabWm4VfqHz6iTS8u/2BaMFgqdFdNNQo6958zzM9FRpq6I8tawDol4EAQBAEAQBAEAQBAEAQBAOfGYKnWXTUUMPqPI8xKL9PXfHlsWQVTNOGalO7UvfXu/GP+7+tp5rWcEsrzKndeXf7ggSLbHnOG008MkxIAkAQBAEAQBAEASQIBJ5XklavYgaU/M38B1nS0fDLtRv0j5v+xBbssyajQ3UXf8zc/Tu9J6nScPp0y9lZfm+oJGbwEAQBAEAQBAEAQBAEAQDlxOD18qlRD3q38DcTXto5+kmvgwRWJyrGD/V4onwbb6i85t2i1q3ruz8QQGeY3H4SjUq1GfSik3BBUnkouOVyQPWatNPE53xrlJ4bxlYexEnhZK3w/wAb4zEVGSpU0nTqXTcXsdxuT3g/OdHjWjv0VKtqtk1nDzj5dEiquxyeGT/+WcT/AGzfOeX/AHnqv62XHLiMS9Q6nbUe885rXX2Wvmm8sk1SrGQcOUZh9oV2sAFqMosb3UWsfW86fE+H/gpQhnLcU36PyMIT5jRmGPrpiKVNKOqm1tTWJ5tY7jZbDfebOh0Gju0dl1tmJrOFleW23V56bGMpSUkkiVnCLRAEAQBAEkGFrqrAal18wLi/yMuhVal4kYvC742IyiQ/yzif7ZpsfvPVf1sGDnOJ/tm+cfvPVf1sHThsRj6nwNVPjyHzO02aruI2+45MEthstx7fHiNA89R+m31nTq0nEJe/bj6glsNlzL8Veq58WsPku/1nTq0so+9ZKX++gO4CbgMwBAEAQBAEAQBAEAQD5x7YMxBXDYLWE7aorVGJAC0wwUFr8hdtX/tze0UN3PyKLn0RVuLMVg8PmWHxOFqUqtELT1rTYNYUwKbA25XTSB4gy1UO+iVV0evn/vmVyaUlKLLlxVVy/D4epWpPdwt0VG1KzGwUE2Nhcjrynj48L0N+oVMJYl5Lfp1NmUuWOSi5fh6tei2Iq161zqKpSbTst+Q7yQbfxl+s1NGi1MdHRVDG2ZSWepTFOS5mzGAarisLUFR6i6CbMNi66T7rbbgde+NZHTcP4hW6YRlz4yuqi8rdeQjmcdzXwlg2enrFaooWp8CmyNYKdxbryl37S6yFVqrdUZNx959V16EUxys5PecPVo4miFr1CtVwSpbYDtANIt03tKuFx02r0FspUxUoJpPG79l7/EmeYyW51cTZnUptTo0jZ6lve6gFtIA8zffwmn+z/DKboT1N6zGPReeFlmVs2nhHjMctq0KRq08TWLoLtqe6sOux5d/XlLdDxOjWahae2iChLZYW68tyJQcVlM1YnFVK+E+0rVem6DSyo1kLBgCbc9wQecv0+mq0fEfwUq4zjJ5Tlu0sdPoQ25R5snvLcJWxOHVnxFRfi06TuSGPvOebd1tthMNdqtLoNc666IvpnPb0S7ExjKUctm3hDG1KlN1dixRhYk3NiDtfryPzmr+0+kpouhOqOOZbpehNMm1uTVd2VSVQudrKCATv3tt4zz2nrhZYo2T5V54b/Tcubwtip5LhDiQ2oMPvzUaqCt7qAQhvv1vcbCe54rqo6FxUGn7HKoPPf+by/Pc1oR5iyYXO6VQs1LDVa9NPiY1EogkC5CLZi3zE5S4No9O4R1duJyWeXy+OC1WZ6Is2E4iwn2L7ZhcGaqpq7VboKlEKupi2tt+nw35idynhVFNnIkk+z65HiJx5kjz/AJxk04WocM4o4h+zDFxr1BtLaE0++q3FzddzYXtN78I8tZ3RHi9HjqXqahaIAgCAIAgCAIAgCAIBy4nMKVP4m37gCT8hKLdTXX7z/v8AoCFzLixaSMy0KrhRf4bX8huT9JpR4i7bFVVB5e2ZbL+5DeFk+W4/N2xWPfFYjDVCmjQiGhrAAta6tcdXPmZ29TTqvwironGNmd3nb5fQ1ubMstHnifCUwppphWFX3WBSjZbEkEEqO6+3lOVwFa+VnjXWZhumpN5z5pMytUcYSPOF7XEYQ4Y0aoqql1JQhWCMCoueR6TPUaT8FxBa6LTrk8NLqs9Xjy7kJuUeXB5yfPFw1PsK6OtRCbDT7xBJNrGxB3Mq4vwG3Wajx6JLEsZy+nqIWqK5WTGV0cVUo1Wqo4NQvoUrYqpHujl+vhOTxCimnV1Qoi8Q5eaW+7yssthzOLyVrJ679n9lRagrmsrEKCCqjTq1W3HI32nqeI6RS1H4ueHWoSXnl74wiiD25V1OziOsXxNIrTqEUn977tulQE2235GaXA9BbTorYzwnNbb+ce/l1MrHmS9Ddn+Eq1exxdGk7BbXGhg3uuSDa17Xv9JTwXOnjboNRs30fVbrz6E2LOJI95nnlKvRalRDvVqDToCEst+dwB58rzV4ZwHUafVxtuwoQec56+RM7U1hGmthXw+CNBqdQ1ag12VCQLsNiRysFm9VGet4otXDauDxvs3t1S+Zi/Zhy9zsyHGdnhgGpVb0/iHZN+Jza2280uL8Jvv1/iQxiXTfyW+TKE8RwcXCLNTLo9KqDUZdP3bW/FzNtuc3f2l0FmohCytpqCed9+3RdyKXjZlprk01LurBRa9kY8zbkBeeMo0V901CEXn12/U2G8IrvCyk0qtEq6u7ORdGGxQC97WnrP2g09qvq1EVmMUs488+RRV0aMZHi1wlNqOIDU6isSFKm7g2+Db3u75TDjPDrtfqYX6feMkvl8fIVyUVhmrAYapRwdc1Kbo1fWEXQ190IFwBtffn3Tb1alqOI0qndVY5n0XX6mMViDz3LDwhmdVcPSpBNRo76alEkIxZiCpK7HnyM0+L36/TaqU4bwl079l5bllWHHBc8NxO/wDtKDeaX/Q/zmvVxiz/AOlT+X3LSWwucUanUqe51K/Xl9Z06tdVZ0yvimgd4M3AZgCAIAgCAIBU63tGypHdGxB1IzIw7GqbMpKkbJ3gzZWktazgrdsVsbaPH2WPRrV1xBNKiaYqHs6numoxVNtNzcg8uUh6W1SUcbsK2LWTnPtMyi1/tJt/wav/AGSfwdvkR40PMtODxKVqaVUN0qKrqbEXVgGU2O42Imu1h4Zank3SAIAgFZzfjnLcLWejXrFatO2odlUa11DDdVIOxHKXw01k1mK2K5WRTwyyU3DAMORAI8jKGiw5cszGjiafa0XDoSw1AEXKsVI3AOxBmU4uLxIhNPoQeX+0DLMRVSlSrlnqMFUdlUFyeQuUsPWXS0tkVlowVsW8ItE1ywwFEAzAEAh+IeJ8JgOz+01dHaatHuM19Nr/AAA2+IfOWV0zszyowlNR6kbhfaJldWpTpJiCXqOqIDSqi7MQqi5Sw3Ilj0lqWWiFbBvGTFf2i5UjujYg6kZkYdjVNmUlWFwluYMLSWtZwHbFEpkHEmEx6u+Gqa1pkBiVZbEi/wCMCV2UzreJGUZqXQxw/wATYTH9p9nqa+zIDe6V2N9LDUBdTY7+EWUzrxzLqIzUuhLysyKvgvaFllaolKnXJeowRR2VUXZjYC5Sw9ZsS0tkVlorVsW8FpmuWCAVnNuJXpuyoihEZlLuR7zIqtUCgugsNQF9RJIYBdry6NWUYORK5Lmn2hWuul6bBXXci5RailSQCVKup3AIuQdwZhOPKZJ5JGYEiAIAgHyX250wDhNIAJXEchuf9Vb9Z0uH/wA3yNbULoXXC8VZUtNV+14Ye6oI1p0HdNR0W591lviQ80UHhFqVXiGqyaXps2IZCLFSCNiOnWblya0yz12KoYdjLvxLxh9mxFPB4ah9oxT2sgYIiC1xqPfYE26AXJG19Sqjmi5yeEWzsw8JbmnLOM6q4xcFjsMMPWqAGmyuHpvfZRfpcggc9xbaTLTrk563lEKx83LJHrMOMahxzYDC0qTVl5mvVNNS2jWVQKjFiBueXI90R068PxJvb0Ds9rlR64f4vqVcbUwOKw4o4hBcFH103GkNsbAg2Nx4A8jtFlCUFZF5RMbG5crRB+3If6HQ/wCM3+C8u0Hvsr1Puk7xfmeMw2ADYaiG+5JqVC4HYqEHvBT8Z3NrcrcjylFMISsxJ/csnJqOxB+yrH4tcLQorg9WG11b1+2Uafedj93bUbH3frLtZGHO3zb7bfcwpbxjGxxcfYlKGe4Kq19KU6THSLsbVauwA3JOwAmenTlp5JEWPFiZK5vx5jcGyPictNPDObAmqrVLWvuFuA9t9J7jvK4aaE1iM8syla49VsTnFnEdfB01rUsJ9ooaC1RxVCdmNrErpJIIJNwNrbymmqM3yuWGZTm47pHBkPGGNxlCrWpZcCFsEH2lfvH1qGXdRosCWuRva3WZ2UQrkouX0IjY5LODZwbxfiMxdv8AQuzorqDVe2DAVBb3ANIJO/McvWRfRGpe9l+QhNy7FmzKmrUql1B9x+Yv+EzXj1LH0PjPs1z/AA+Ao4utW3a1AU1Ftbt96bLfkOVz0+U62rqlZKMY+pq1SUU2yf4Oypc4rPmGMZHCNoTDr8KW3HaDqN7gdb3P5RRfPwI+HD8zOEed80j6DmbVKFBjhsMKtQaQKQZaYYXAPvEWFhc+k0oYlL2nj1LnlLZFQ9mGYYepUxlOjgVwrIUL2qmoWbVUXTuBpC6TYDbczZ1cJJRblkqqabaSwb8045rHGNg8BhftNRL6yXCqCpswHgCQCSRvtYyIaZcnPZLCJdj5uWKyVTPczbEZxl3aUGoVqb0UqU2sbN22oFWGzqQRY+c2K4ctM8PKMJSzNbF94x4sGANGmlI1sRXNqaBtI5hbsx5XJAA6+E06KPEy28JFs7OX4kPmvG+PwKasXlunUQEanWBplr7qxAJU2uRzvb1FsNPXY/Yn9DF2Sj1RO4/h0u7srKUqayUqBiFd1VWZGVgVvoU279wReURswsGbiSWUZd2CuWc1KtRtdRyLam0qgsv4VAVQB4bkkkzCcub4GSWDvmJIgCAIB8n9up/Y7c9OI/8AqnS4f/N8jW1HYveF4Yy800P2PDm6qb9im+w8JpO6zPvMuUI+R884SpJT4irIgCorYlVVQAoAHIAcvKb1zb0yb9CmH8RmrGYV24jqoa74dqje5UW2regukDVtY20+e0lNfhk8Zx2+ZDX/ACdcErxJw5So4nBtiswxNau9amlEaELXFRSL8rLci58ZVVbJxkoRSWNzKUEmstngZlUx2cVqeDp0MPVpdorYl6XaViKbCkxUEhbm+kbfD16SeRV0pzbafbsOZyn7JHZay4bP6rGs9cUkqs9RiC7suGLONrDY3UDkLW6TOeZadbYz/kiO1hIe1zHricswddAQtV9ahragGoORexIvvMdFFwtlF9v8i980Ey48VH/0fE/8o3+HNWn+MviWz9xlV4HztsLluAVUDnEY1qJubFVZ3JYW52sPnNjUV89sm+yz+hXXLlivVnjjRQeIcvv+Wh8xXqkfwk0f9aXzE/4iOv23fsVD/mB/g1ZjoP4j+BOo6IvGDorUwyIwDI9FVYHkVKAEfWabeJZLux8doZnWyc5lgBqLVBagRz1MQquPEowP+9TtOo4Rv5LPzNVScMx/I+r8JZMMFg6NAW1Kt3t1qN7znyuT6ATm3WeJNyNmEeWOCQzFgKNUk2AR9zy+EzCPVEvofH/Y9keHxL1nr0w5orT0K263cOCSvUjSLX5X77W6muslFJR7mrRFPqKwqcPZndbthK3S9y1K+48Xpk7HqD/eMLGpq9V/v1J/hy9D7FhMUlVFqU2DI4BVhuCDyM5bTTwzZTyfNvZP+25p/vj/ABq839Z/Dh/vZFFPvSOX2VsKeZ46nU2qntAL8yVrHXbx3B9LydXvVFrp9iKfeaPXGuJpvn+BVSC1NsOr26MaxYKfEAg/vRQmtPLPqTNrxESftIweFxeLwuFqO9HEMrGnWsGpbk+441A3JXYjqfGV6WU4Qc0sruibUm0mV3iDDZplVNftFWni8IzgaK33iMRdgCKg1J8JIKk2t8763Vc/ZWJehhLnh13R9gwdcVKaVALB1VrHmNQBsfnOY1h4NlG6QSIAgCAIBUMR7Nssd3qNSfU7MzWquLsxLHr3kzZWrtSxkqdMWbqHs/y5KFagtNuzrGmXHaNcmmxZLG+25Mh6mxyUu6JVUUsHL/mvyr+yf/5X/nMvxlvmR4MCRzbgrA4qlSp1KZ+5RadNlYhwiiwUn8Q263lcNRODbT6mUq4vqeck4IwWFqiuoepWAsHrOXZRy26Dmd7X3PfJnqJzXL29CI1xTyaMz9n+Br12xBFRKjEluyqFAzHmfAnra15MdVZGPL29Q6ot5NeK9m2WuUIpvTCqE003Khl3+LqSbm5vc9ZK1dq7kOmJuzHgDLsQ+t6b3sqgLUdVVVRUUKoNgLKPlIhqrIrCZLqi+pI5Xw1hcNh6mGRCaNXVrV3Z7hkCEXY3AsBsJXO2Upcz6mSgksEbkns/wGErivTRzUW+jW+oJcWuBbc+d5ZZqrJx5WYxqjF5RoPszywm5SoT3mtUJ+d5l+Mt9PyI8GJ0Y7gDL65Q1EqHQiU1+9f4UUKOu5sBc9ZjHVWR6EuqL6ld4mrPkYw9LAKqpXdi7YhyyakVQqanayAi559NpdUlqMuzt5GE34eFE20kpZtnNOvSAbD4NF1VQDpq1rsyIpPxBSdV/DuIkPNNLi+r7eg2nPK6I+jTSLyF4j4XwuYdn9pQt2erTZittWm/I7/CJbVdKv3TGUFLqRmE9nOW0qlOqlN9dN1dSarmzKwYbE77gSyWrtaw2YKqKeTGJ9m+WVKj1GpPrqOzsRVcXZmLHYHbcmFq7UsJh0xbybML7PsvpJVREdRWCh7VXuQrhxY3uNwJEtVZJpvsSqoo84H2eZdQqJVppUDoysv3r2upDC4vuNhtEtVZJYYVUU8o3Z7wNgsZW7d1dKu13pPpLW2BPMX6X58u6RXqZwXKunqJVxbyaq/s7y11pqaTAUwQNNRgTdixZiDdmJPMyVqrVncOqLNuI4Ey+otNalJnFOm1NdVRzZWYsd73Jux3kLU2LLT67h1xfU509nWB1q1Q16yp8KVqzPTHhbu5bcj1mX4qzG2F8EPCiW0CaxYZgCAIAgCAIAgCAIAgCAIAgCAIAgCAasThqdVSlRFdTzV1DKfQ7SU2t0MZGHw6U1CU0VFHJVAVR5AbQ23uxg2y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40576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2" name="Picture 10" descr="http://www.rit.edu/news/lib/filelib/201306/ho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114800"/>
            <a:ext cx="4060371" cy="2743200"/>
          </a:xfrm>
          <a:prstGeom prst="rect">
            <a:avLst/>
          </a:prstGeom>
          <a:noFill/>
        </p:spPr>
      </p:pic>
      <p:sp>
        <p:nvSpPr>
          <p:cNvPr id="3084" name="AutoShape 12" descr="data:image/jpeg;base64,/9j/4AAQSkZJRgABAQAAAQABAAD/2wCEAAkGBhISERQSExQUFBUSFxgXFxgXGBkWGRgXGxcYGhgYGhgaGygeGyAjGRYYHy8gIygpLS0sFx4xNzAqNSYrLSkBCQoKDgwOGg8PGiokHyEtKSkuNCktNSs0LDU0LCo1KzYyKisyKioyLDUvKiwqLDEpKiwqLCowLzItLiosMCwvL//AABEIAOEA4QMBIgACEQEDEQH/xAAcAAEAAgMBAQEAAAAAAAAAAAAABQYDBAcCAQj/xABEEAACAQMDAwMBBgMGAwUJAQABAgMABBEFEiEGEzEiQVFhBxQjMnGBQlKRFSQzcqHBJWKzNEN0sdEmRGRzdYKDhLIW/8QAGQEBAAMBAQAAAAAAAAAAAAAAAAMEBQIB/8QALBEAAgEDAgQFBAMBAAAAAAAAAAECAxEhEvAxQVFhBCKBscFxoeHxE5HRI//aAAwDAQACEQMRAD8A7jSlKAUpSgFKj9Z1+3tEElxKkSk4BY4ycZIA8ngE8fFbFhfxzRrLE4eOQblZTkEfIoDYrXj1GJmKCRCw8qGBP9M1UvtD11Q1vYLLse7c9wI22QQqjucEcqHaPt548tjxXLrnSUkvZLJoxZlz/criMJCiyBQUDv29zF29JIfOQBt5zULqpVFT52uSqm9GvlwP0NUJqXWdnBL2ZJT3ByVSOSUr8bu2jbCfYNjNV7qHrCS1gFpG6S3UcKi4uHPbigOwfiOcH1EkMI/JBzkDzQ9Gu7OOUR3cUV3GQvA7gdSQWaYwyL+OzHLF87to4BxSdVKWlPPsI021qfA7LonUdtdhjBJv2HDqVaN1J8bkcBlyORkc1J1yvo2H/i7G1jnFqqNiR1YRtE4UoiO3+IocF4zkgLI+OMV1SpIttZI2lyFKjf8A/S2nf+7feIO/47XcXfnGcbc5zjnHnFSVdHgpSlAKUpQClKUApSlAKUpQClKUApSlAKUpQClK8ySBQWJAABJJ4AA8kmgPVc+137WY45pIbdYXMDFJHml7SbhwwXCscAkKWIAzx7VYtF67sbuZreCbfIq79pR03J/MhZQHX6qTkc+Kq+rwrZXs0didkl2onuu4A0MYZmAkCYBaRyrjG7aAGYjxmOpJRjqbsdwi5SslcrfVmstd3aSTW+VtkhAhMgMc4ndlbEi/wbxCTxyqkEYPM59n32mtNLdQXQgiS2BZWjVljjVXZCkjH0r+TIJIyD49hVdU0BktpHt7gS9iGYBCqkAE9zCdsjBVkG0EEADFeU1izVRdXEWC7KxMTmeCSQeJAitt3g8ZZQQQf1qhDxTy+P0/Jdn4ZcOH1PXUuoR3U0twJDse5kVJB6CvZtN0C5IyB3Czj5LDyDzYb26U2DSzLuX7uZHXHn8LcQPrnxVL1jqTM00jRI0bKqNAWifuBcnc+1ztlAJIwCcLyPjML2Z4BEzfgeqIBm2lkAI7TMivJO6rwREAMggtkVWqwlUak8ZuT05KCcV0Nia3jBispVe4YQLI0eSWnnl3Ayu7N+WMIxyxwNyY5AFYdVS4EREjRJcxfd0kfd+G6Fx2ZwcAqVcMh45BYHIxjzbzpFIJC8kEm3YsrNcONpI9MkN0obt7tuWjPHGSorcvnb7rezXBjNwjxwngiJAkqPAACT6SZBISSfzH4pdqS9P7vv1t2GGnvlvdyd6Q+1WC1tpYJ2RltEUWxQjfcKCy/kzhfyA5zt2tngCrAn2iNcabfXEcTQTWisuHyQGKBkcZAJGGB5H9RXLrHQY7ieQl5DtV5Z7gDtL68uFjHkgkA5fOEQADnNdR0vrazfSkmnkgMk8SrLHGVZpJmj29vYCWLkADHkftWpRq68dDPq09OepTz0pcXGnF7Ry0rXLRJEFTahSVlaaaVgZO5uUy793kqAD/ABdqgUhVDHJAAJ+Tjk1+c9CuLmyup3SeR5La2Se49WYzKoG+EqPS2YhgMeQVBz7V+ire4VwCCOVDY98EZHFe0XFrynNVSTyZaUpU5EKUpQClKUApSlAKUpQClKUApSlAKUpQCqh9qd6sentubAeSJSoBYyJvDSRhRycxq+foDVk1TVYbaJpp5FijTGWY4AycD+pOKp+vzw6tarNZOtz91lLNGp2lw0bxyR84wxjkYrnAJA5A5rmd9LsdR4q5TdB6pksri4uBHZT285LR3BmihcHgCNpDliowV24OMftUD11rdzetKU7Ki5SKNlhdpCCjOVDEqhCuCecY9GPepGG/7LCMC2eSMbTvhl+9qB4EkEcZJIG31AgHz7isN7JJdXMAzE0sCPKgCSQyFlZDseKUblRlVlByeSD7c5arTVoyWF8cN4+hoOlF3knl/O/yRvR2krbw/eIyxkae2iK5OGSRYe4jJ4/71yM+MD61n6l6dslureC3hRpGcK6rghN0iy7nH+RX9P8AKceMVKaRoY7ouo5tturNIAwwY25DpJGwwGQFk3ghgOD4yctnqNlHNJNBAoeUnMskiR9zPnZ3GLbcj+VQeCMjmoXVetyV39vR/QmVNaVF2W+RIda2RNk6xR52NG+xVH5UkVjtUfAGcD4qvaJ63hhJMe9Ej3K3qESW8L9qNx4MzvIxdeSIj7jK3C11pGKowMTyZ2I5XL48lGUlW454OfoKztp0ZlE238RRtyOMj2BHg4ycE+MnHk1UjVcIuEl1LMqanLVF9Cu9T9OQ7EHqMckiROjMXAMh2JKm4nY6uw5HlSwOeMVaMrMkHfZimYYrjc5RAYmfZM+cBkkT0hzxlfnxc9T6duZpg33xlhUlhGI03KxBGQ484ycbgcefODWS+sbKNYo2kSBol7cZ7gVwuMbTuzuB84YEZ581NCtpile77ciKdK7btZd+ZrWUUVxmCFVjtEwzAcG459h57WVwWP58Y8eZbUdJtWXdNFDtiGdzKq7AOchuNoGPn2qtp0TOkqm1ujFC6gyOMNI5GSoUBdioNxwFwOTx4rQ1HTLg3Pbnubi5jXZsjRURpJSCwX+XaqKXZ2xjK4ya50KUvLPHHnf9+p7qcV5o+1v0TGpi3+7i0tVjik1AYVSuw7CCZJHX83+GGxnycCpzpy3mm1rvgorRxYuBFuMaxhNsMTZ8uzEyZxwIwMc5NO13TjDHINrxSykMvcm7scrAgECQjfHIi+tduPyjGRkV0ewvjpGjtJcRQxSxISVEpYTy4/MXI3FpG59yM1o+Dg+KePf138FHxU1waz7ehfKVitZw6I4xh1DcHI5GeD71lrSKApSlAKUpQClKUApSlAKUpQClKUApSlAcG+1m/ku7x7ViViR+0pZisauI43U4HBLyTIhY5IUHAHqNXXROrLCzh2rFdicRqjK1vI8h7YOxGlRO24XcQG3ePepDrToH707TRrE7OoEkMwPbkKg7GDDJjcZxuAORwR4qpydF3KjDQzoOB6tSkWH4Cgj1Y9h6f2qrOVWMvKrrfdFiEacll2KTLq93dRF7aVmmmYvMYyFbAA3SSM2CAGzHGhI9Ce55GPQdXnZo1u+7JBy3dfKzWzqAd6uOduGB98qWPhWFSkfS62d1Hbm6gliluD3bSIFlQiJ2Akcj17do9DfQ44rZs4muk++RSCSRtrNChUNBgfgiMHjIQlWDYDhzyBiqlZqDcZJdb8899+pZpeZJp+n07E1e6E9yiQSTtLb/AJpGygklOQUiJQABMckgAnjkVvfdLS1j5WCFB/MEUf1Pmq7qGmiMRqkaW7yqP+ztLFJI+BuxBCw4XIyWbAz5A5qnapoV5DHI8tvdyy5Haue6WZBxuDRxu+BtDDdu+KqQpfyWWqy6YV/vvoWpVNGdN3/ZfL7Qbe6ic2csas3P4bBomceCyqcKwOCHXDAgckDFSPSuqSTQYmGJ4WMUw8etff8A+4YbjjmuRab1JIrGaOQpJCq4Er73lbIBXeFBYHLehuB7HPI7Vpro6CdVAM6qzfJIGBn9OR8154qk6UdMs9D3w9RVJXWOpGdVX84VLe1GbifPOQvbiGA8uT4wSAPPnwfBw2nSMUafjPjPsmI0B+dxy7sfcuxz8VtXFvJA11dhDPIwQRxqcHtovCA493LscA+ffiua67r1wWWS57StJuISWFpOyFOFj7Ug2gtyS2CTnzwKUKcprTB292/wK04weqauXOPT5dPlWSOUy2UrASqwXMRY4WVdoAI3EbiB9TnyN/rW5aOJGOTHuwyoWEkjNwkYKgsEPLMV5woABzVN0DqO6VxEbSNYZQVKyBoIHJOFKB1Kpuzyo4b4B8y931gsHcS6B++Qnem5S8SbwF3RYAO1Fbn3OGwea7lSnrTau+3PfU4VWOhpYXflvoal7oDToVdXCN7JBdhVPsyobnbkfJX9q9XGjFWS4lFzdSJhI2ujtiDswVTsdy7nJBCLgen24NSkml3jDdtuZDjP4l61ux//AAwJsX6DOfmtfpu9S2uvvcwSU/d0kgWa5KrEzFg24z7m35wuVGR6uOampTcnpcsb6ZIqkVFXUcnbOndGW0tYbZSWEKBcnyfn6Dn2HA8VI1R/s9ub64nu7u5JEMxjW3jBbYoRTvZAwBwWON+BuxnxirxWujLYpSlegUpSgFKUoBSlKAUpSgFKUoBSlKAVxz7W7W4l1CAZPaiRHVcbvSzMlxKic7njBiIOMrnI5rq+ratFbRNNMWCLjJVHkPJwPSiljyfYVyvqjq+LUbq1iWKUQo8uyR45Yi8vZbBRsDAA3DGdxJBwNozFWk4wbXIkpK80mROqX9uUjW2BZYO6U2g4eZo2jSNCf8RzvdjjONpJIrxZ6jvmht2j+73UaL2pMOEkRQO5E25VLZXdwNwBwQcitfpSc29h/aE8ckshZgzu26VIgdpwZDnG9T6Rz+tWKHXkmIZTEIWJSGQtl3mx5jQDwMkE5zlW4wM1hy8t0le11e/P5+TXj5rNu17YsSLWqG4WXcN6Rsm3gnazK2fkfl/etuqddWMNtZRGaNluE8SQDfL3VBLTbwPDYLNu4IYg+akrTqfaii5R1cgEPFG80Ug9mQxhsZ/lPg58+arypNq8c8v0WI1EnZ45kpJo8DNuaGJm+Sik/wBcVknkWCJm24SJGbagGcKCxCr84HAqHunnuxhEaKADJ7mY3nOMhAPzRoTgMSMkZGPeo6DVbizt1jubeNe4NkIhZVUO2QIWDOcfIYEjGcgY59VNyxfPS546iWbY6lpPbmTacMrqCVP8reMj/f6VHR9I2odXKNIycr3ZZZQp+QsjkfvVb0Ppi6iljkiRrcxW4jcSusscrArwqoxKA4ZieMHBA5ObMNYnAw1lNu/5HhZSfoxccf5gP0r2UXB2py+9vkRkpq84/Yk54VdSjqGVhgqwyCD5BBqnXUxjYRqDJLaXDJHn1M0DWxm2Ox5KqGQZOTlV/WpmWe+4b+6w7jhIn3uznkhTIrBVJA8KrY5/NW3oc0ckfeRNhkZzIDywkU7JAT74KY44wBivIP8AjV3nf7EvO7LBXIdJE67YSxmwjTXbu5ZJGUPtjVWHqwQdnpQBh55FVDR9HmnurpWKyGOX/tAlCLCyuWM2zJyDlmC+Mgjj2tt1qn3hJIbZJI4gzNcbSI7llclnaKJxu5Y5LEZIDAAnxOR3kN1p9uoNj95iuBa28k8IeN8DfEPSuI2eLa3sN3Hk4rT8NGUtSvZ+2+nAzvEOKs7X3vJYvsx6vluozDcEPIidyOUYxNAZHRWIAADgpyBx6lPucXqqd0H0K9k0s88qyTT+RGoSKNSxcrGv1Y5P6CrjWnG6WTPdr4FKUro8FKUoBSlKAUpSgFKUoBSlKAUpSgBFUTWPsqW5naeW9uydxeJcxlYWzle2CnpCnHjGcYJPNXulGrjgcD6o0iOC5ayuZIlEkZmaQSOsbesBtloxMYmY5IwW5ycHxULpsBWaOHBjZIo4FAOWgeWRXmwf4XMchXeOf6Vb+o9FEt9c3GnlISpZZJJFWQSTDG/tMwPaCnKs3I3Z9PGa0rO0hSQzs0UKoxmcvOssksu0qpZs4CKDkAeTjgY5yK04Qk4x2945+hp0oyklKW1vbLbbwKihEACqMADnGP8Aeoq406aDc9ntwSWa3biNifJjYf4bE8kYKk54BOahtP14w21kEXcHV5bpgBlFQgTsQSCCJZQT7gBverVY6hHMgeNgQwyPnyRyPblSP2NZsoTp5fB39cmhGUKmFxRDad1VJKgYWcxYcOqvDlG91YO6Op8eVHkVqdQ209yYle3VdjdyJfvKq+8bQJHXZjamTnaW/N4PFbXU3SwnYTR8SqNrYdoy6ZzjevhlPIJBHseDxABoIh2pvubOoXK3waOXHtlvxFk9/UmFJzxU9NQfmhx6Z/0hqOS8s+G+xaY9UuSf8G3df5o7nJz/AJTHj/WtPU+sDHhEg7szEBYlmjLnPvhNxAHJJIA4NQs+nreelYIJBjzFF24gMeDdSLuKnj/BXPHmrJonTcVsTK2wysAhcKI1Vc8RxqPyrn5yx4yTXMo04Zaz0z/u+R0pVJcHjrtGG40e4m7c0jJ3I2V44gWEUZx5YjmVgfc4HHGMknzNpwigitu9CC7nd3NwMsrFpCBscFcsWOOfYc1JalrKRRSyAq/YI7oB5QcFiQOchDuA960Zxpt0DKxtpCRjublDjHjDgh1I+hBFcRlLF1jst9TqUY5s892RsNg0iHajN2XZHiMp70EoAO62uGOcFSpCnAIbyORXjpH7Npb24E7y9mK3ud00Ph3lTDK7orGJHZGGWXIwxIxnFSmiIIriVO40q3CrLHIzBs7co8eR52jYcnkhvoa2V61XTIr84j7xmSeOORivfjMcStsIB9S9twRjjAJ81oeDn/1ce1yj4qH/ADUu9jrNKwWN0JY0kAIEiqwB8jIz/vWetczBSlKAUpSgFKUoBSlKAUpSgFKUoBSlKAV5ccHHxXqlAci6P0mO4mgtLnDLDFM0kRGBLcRzBJGcfxAMxfafJkVvavusXLafqk8hhs9siRLbrMBboFAJ3JKEKs28uGTg42mrN1f9nBuZPvFrcNZzkhmZVLBmAwHADKVfaNpIOGXgg8Y83kV1Y6eUmnF7czTBFkljUIhfA/IPKoqlsZ5J9geIFD+ODs7cXcmctcldX4IoY2tFcyCQSdyG6h7ijEc13fSAusXnKx7SSRkKPJ4NeOmUQtJdCQRW0LyIhUgLMpYMxckH0iQnGMEkn55k16EnvLYXpdpMYeOFiHe4iDgurM2FjEqLxFGFUZAOR4i7OSM26qnKW1333ULjMLySMp2fEbvyPZrdhjK4qh4hNQSz++Pr0LlBpzb3jgXSRsAn4B4+T8VEdLRqLZJzjuXCiWZ/cuwywJPICflA9guKhrS8UmGPeNl1evLCpb1CFUMgYDOdrzIxHwJB48Vhe2LzTQrIYvvFz2pLcKNvZAd2k58d6NXJZcAlsclSaz1SsnFvvvfIvOrdppdixW/UQdIJNj7blmCfIRVdxIfgMqAgf8wqsfiXKhpmJZzaADjEfcmE7qMD4REyf5R9a96hrnde4aNhHHAGt1lZSyR5AD7FGO5K7ehVH5VUnPODp6JqcdwBbM6xzSRRLtbGY7q2O5DjPIYbSMfyMp54qaFPStSXT05+3EhlU1PS3+dsnuqZo47iEmPud+KaOVN0cYeIbDljIyqdpPAJz62xVU1O7ilxmGRVbCpPODdrIYiHW3jMJOQx/MwYkhSCfi66fqULXVrc3EalY+5bXCOA4t5ZDGVZsjhQ6Y348SBvFX7rHTxPbi2Q2wkmOIhPH3EyAWJVRjDBckEeKueEoKUE28rH33yKviazU2ksHKekemRLOltHHNAjzC5K717luiwspcMM7Q8m2MK3JAbggGujD7NUYgT3VzPGDzG3aVX+jlIwzD5AIBxg5GRW30F0WNOgdC4lllffI4XaCQqqFAyTgBc8k5LMeM4Fnq7ChFJOSuyrKtJ3UXZHxVAAA4A4FfaUqchFKUoBSlKAUpSgFKUoBSlKAUpSgFKUoBSlKAVGdRaGt3A0JZkOVZHXG5HUhlYZ4OCPB4IyPepOlGr4YOZf2HqenJ3RI96kbuYrWBRGis6t6pCzFzGCxIjBbBYY8DFe0/oPWZH70EiQgF8fegiMTI5kmwkcb5QuSQHYEV26lcOnGWGsHam1lHJdP6D0qzuo4L1xPe3wdlYL2UQAFiyCMgRnKnD/AJic4NRE1wFuUKkzi2mmj+8AZItWARXkI44nKpuPkRO3ua6b1X0LBflWdnjdAV3IEO5Cc7GWRWUjPI4yPY8nOxovR9vbQPAAZRMMStJtJkGCu1gAF2gEgKAAAfFRVaKqYax+CSnVcMricFXS5VtbOd32xxz9mSMN4zKY5ZNzctI7hyWz6VYYxjNdN+zay025sI7XtRSOiLLMNmRHLIzEru8q6kHgHKgL44rJa/YrbJciVp55IVk7gt5CGj3BSq5JGWwDjJ5PuTV40vRoLZO3bxRwoTnbGoUZ+cCuqVNwvdnNSopWsVOf7J4e40kdzcxlk7ZG5ZQV9gwlVt4GT+bJ5PNZ+nPs1jtbkXLXNxOyAiNHYCOPIwSqKMDj2HH0q5UqRQispHDk3xYpSldHIpSlAKUpQClKUApSlAKUpQClKUApSlAKUpQClKUApSlAKUpQHx1yCM4yPPxXNeudLurGz70Wo3rP3Yk9bRkbXkCnjt/DcfpXS6pP2wH/AId/+xbf9ZKAmNJ6akhlEpvLuYbSO3KyFMnHOAgOR+tVPoyG5vZNR7t7dJ2L2aGMRuoCxg5UcqfY10iPwP0rmP2faOZ5dVYXE8WNQnGInCg/l5OVPPt+1AWPqaOay0i6KXE0ksUUjrNIVMmfI5VQOPHjxUt0jO72Nq8jF5GgjLsfLMUBJP6monru07Wi3iF3k228nrc5Y8HyalejT/w+0/8AkRf/AMCgITrfUp473S0jkZEmnZJFHh127gD/AEq51Revz/f9H/8AFN/0zV6oCjdL6vPJrWqQPIzRQC37aHwm9NxxWjeddS2WpzrcBjYO8ad7ORbzNGpAPwjcfABJPzWXo8/8f1r9LT/o1KaXZRXM+qwSqJI2mjR1Pg/3eM/7+aAs9xLmJmU+UJUj/LkEGq1oPUfZ0WC9unLkWyyyMfzMSoP9SSBVYs9Tl0SX7jdsXsZ9y2c5/wC54P4MpPt4APPz4yF8dS2by9JRhPK2ls5/yoI2b/QGgLBoOmXWoQrc3s00KzANHb28jQiNDyu+RMSOxHnkD6Vvx9ISwyxPbXlwqBwZYp3a5WRPcK0hLIfqDj6VKdMXiS2dvIhBVokIx/lFRfWPVUlnLYoiK4vLlIGySCoYj1DHnAzQFnpSlAKUpQClKUApSlAKUpQClKUApSlAKUpQCoPq/pgX9uIGkaMCRHyoBOUbcBz9RU5UVp/U0E1zPaxsTLa7e6CpAG4ZXBPByPigJNFwAPgVUdJ6GmtXuGt7woLqd53DRI+Hc8gEnx4qeueoYUuI7XJaaQbtiKWKp/O+OEXIwC2MngVHal15awXDWzCd5UVXZYoJZsK3gntqaAzah049xYzWk05czKymQIqkBvhRxwOK1LHpe8hhSCO/IWJFRfwIycKMDJ+cCpPQ+pIrrf20nXt7c92GSHO7ONvcUbvynOPHHzWXRdchuozJC24KzIw8FXRirKw9jkfuMHwaAjOpekTdyWsonaKSzYupCKwZiAMkH9/61tWWl3ayK0l33EGcp2UTdxx6hzwea3NY1eO1iM0pIRSikgFjl3VF4HyzAfvWlrPVkNs6o6XDFl3DtQSzDGcclFOD9KAw6R0isF9d3okZmvBGGQgYXYMDB8nitrR9AEE11MHLG7kWQggAKQipgfPCioW3+1Syk3GNbt9jFW22s7bWHlThOCPg1M3nVMETWyuXVrw7YhsbJOM4bj08fNAZ9e0KG8t5Ledd0cgwfkH2YH2IPIP0r5oeji3tYbXO9YYliyR+YKu3kfUCpGtCy1uKWaeBCTJbFBIMEAF1Drg+D6SDxQFfsehpLPeNPuTDG7FhBKgmhRj52DKuoJ5xuxX276KmupbaW8ut5s5VmRIYxEhkUgjduLsRx4BHk1Lav1Xb2zrEzM8zDKwxK0spXON3bQEhc/xHjg1py9cxRsizw3MAkYKrSQtsLMQFBdchSSQAGxQFkpUXcdRwJdR2bE96ZS6DacFV8nd4FZNY12G2CGQnMrBERQXd2PsqLycDk/ABJoCQpUQeqrcXi2TFlndO4qspAZR52t+UkfAOeDW1rGrxWsD3EzbI4huY+ePoPJP0FAbtKitV6jht4o5ZN4EzoiLtO8s5wBt8/r8Yr3rXUENqE7hYtK22ONFLySN8Ii8nA5J8AeaAkqVCaX1XHNObYxzQzBDJsljKbkBALK3KsAWAODxmpugFKUoBSlKAUpSgFKUoBXHR1QLHWNXOPXPJZQxswPaR3jI3yv4VRnPyccV2KuZaHpEdzq2uwToWinW2U5BAIERBKn5B9x4NAXjQdBS3Vmz3JpjvmmbG6RsAA8cBQAAFHAAFUuXWktuoLpnSZ91pAPwYZJjnc3kRqSP1NZuk9Xn0+5/sq83vH/7nckZEie0UhHhlztBOM4+q58/2vDb6/dvM4jRrWFQzA4LAkkA4xnBoC56LraXSM6JNGFbbiaJ4WPAOQrgEjnz+tcv0/TrjTo/7Vsw0sckk/wB9tsk71E8gE0efDKoGR9P1rp+mdRW9zv7Egk7YG7AYYznHJHPg+KifsylL6ZCxBG5pzgjBx94lxwfkc/vQGl1ZrUN5pAngcPHLNZ4Px/fIMqR7EHgirqK5H1l0dPYy9yyANldz25uYccROs8bCZACMAlVB84/T8vXRQFF+yscah/46f/zr716Ab/Rx/wDEv/0mrH9k7HGo5Uj+/TYyCMgngjPkVm+0uylBs72KNpTYziR0UZYxMNrlR5JAOcCgLvVR6ZwNQ1dviaD/AEtITWzF9pGmMm4XcWcf4efxs/y9nHc3e23bnNeuj7J83V1IjRm9m7gRuGWNUWKPcPYsqBseRuwcHigK39iztcwXGozYae7nfJ91jQKEjB+Ad3+ldFdAeCAR9efHI/1rnHSCDQ3ns7nKWskrTW1wQTGFYAGKR+RGV2+WwDn64q2S9b2W5ESZZnkZVVIPxm9RwGYJnYv/ADNgceaAqHXetx2esWt1IrssVpcMRGpZjgr8eB9TgD3NWfpbTu7t1CZ0mmmT0FDujhibkRRH3/5n8sfgAARGtjPUFkCpK/dpweMj1EcH25wa0IlfQrsIFZtLunJBGWNpM3kYHiM4/bJ8e4Ex9pfTLzwx3VuMXdg3ehI8sBgvF9QwXx/6msGkaumstbyKv91gCzSA/wAV1j0RY8ER+pz7bjHjODi7hwVyDkEZB+lUn7Is/dJwQR/e7g8jHBkyD/SgLFf6H3ruCZyDHah2RPmZht3nj+FCwHPlyccA1WOv47u3vLPUoIDcx26yxzRL/iBH2kug9z6f9APfIv1QerdYW1rOsNw4hEiblkf0xkgnKbz6Q2BnBPNAa3SXXdlqOTbtiVB645F2SoMjII9xnHIJGastc/toYbzWoby0AeOCGVZ50H4cjttEaK/iQgbslcgYwTniugUApSlAKUpQClKUApSlAK+BRX2qLoOoy6ncXp+8SwRWk7WyRRbVYsn5pXcgk5PhRgDBzk+ALyVBr4UHwKgLfQ7z7r2HvX7okYidUj3mPcSispTZnbgE49qp9wdQXWYtO/tK47clqZy/att+4O64H4OMYUf1oDqAQDwBQDFU/WtafSbRnlmkvZpZAkCuI0ZpGACx+hVGMgsTjPmtrTenbt0D3d5L3WGWS32xRRn+VPSWYD5YnP08UBZiM19qj3WtXOmXMKXMpubS6cRpK6qssEp/KrbFCuh9mIyDnzxWL7QNWukv9Lt4J3hju3lWUosZJCiMjG9WxwW/rQF8CgV9rnnVuo3mlPazi6luoZ7hLeSGVYs+sEho2RFbI2Hg5Bz/AE2OptcurDUraV5C2n3X4LqQv4Mx/I+4LuwSAOTjlvpQF3Fsmc7Vz84Gf61kqvdW6nKBFa2zbbi6bCtwe1EuDLMQcj0qQBwcs6ip+JMKASSQAMnyfqaA+soPB5rxHbqv5VVf0AH/AJVkpQHzaPNCua+0oABXwKBX2lAK8SRKwwwBH1Ga90oDyiADAAA+BxXqlKAUpSgFKUoBSlKAUpSgFUfXvs2LXD3tjcSWdy49e3DRSn5kT/erxVXtdF1GHupHdwyRuztGZonaSLcxbblZAHAJ4HpwBigMf2edR3N1FMl2ircWkzQyFPyMQAQw591Yf+g8VD3x/wDaqD/6c3/Wlq39OdPpaRsgYu8jtJLI2N0kjHljjx7AD2AAqOuujy+rRal3QBFbmAxbM5y0jbt+7jlxxj2oCs/bFEwn0iY/4UV9H3D7DLxkE/srf1rplaOt6JDdwPbzoHjkGCD/AKEH2IPIPtURpuj6hbIIkuYriNQAhnRu6FHgO6NiQjxnaDxzk80BAfbiN+nxwqfxZ7iFIvnduzx+grH9osTHUdEVX7bmSbDYDYPbTnB4NWKz6PZrlLu8mFxLFkQqqduGHPllQs25zn85PsMAYp1L0cbq9sLoShPuLu2zZu7m/Zxu3Db+T4PmgK10vKZtSa31Rne9tcyW6kBbdozgCaJAv58EA7ixHOMYarv1NoEV7ay20o9EqkZ91I5Vhn3DAH9qjetei/vwieOU21zbOHhnVdzL/MpGRuUj2z8eRkGwQo+wByC+3DFRgE45IBJwM+2TQFI+ySJ5LX7zNIZZhm1DHPEUDMi+SeWOWY+SSPgVfagOiumTYWxgMglzJJJuC7PzsWxjcfGfmp+gFKUoBSlKAUpSgFKUoBSlKAUpSgFKUoBSlKAUpSgFRz9QW4DHuD0Fw2ATgo+xhwPZ/T+tSNVduj3AuAsoxdO7uCpIyZN0ZXDZGFyp+eCMHOQJoa1Dll3gNGgkZTkMsZLAMVPIGVb+lYz1DAGZSxBQqGyrAAuwVOSMeokY+a0L/pXuqx39uTaBG6DOzhgw9R9SsDyp+PkAjPfdPmTvYfaZewV4ztaFgwzzyCQM+OM0BvXGrxIdrN6shdoBLFiCQAAMngE8ewrx/bcOM7j7cFW3cqWxtxn8oJrUbRJDKs+9e6rE4wdm0oFK+c54B3f6V8TQXFz96DgSMFRxg7WjA5XBPB3YIb6YOR4A34tWhZS6uGUIJCRyNjAkHP1AzSfV4UKhnA3BSPPIZlRf6syj961LDQRFBLCpA7rSsCBwvcJIGM/wggftWnc9Ig4MbBCsaKOCQXjkSRSefy5TBA+fNATL6nEHEZdQxcIATglyhkCj5OxS36A14k1mBQxMiAJIsTHPiRioVD9SXXj/AJhUbd9NtKWZpArli6lR+SQKixsufO3ac587iPFYT0YpEqM57cjM+BlW7jRpGXLA8n0lv1b6UBNf2rFmQb1zEVVx7qWxtyPrkYrXXqKAsqhiS4YrhWIIQ7XOcY4IwfitJul2ba7S4mDRlnVcB1Xt70ZST6WKEj3Ung/Pu06cZO36we2twvjz3n3g+fbx9aA2x1DAQSHyFCkna2PWFKDOMZIdcDz6hWeTVI1RXYkByAoIO4sf4QuN2eDxj2qGt+lWRHQ9qQSJGpDq2DsSNCCA2Oe3kHyCfpW0uguI7cCUtJbMWDPlgwKshViTu4V8Bs59IznkEDZfqCEeWPC7mG1squSNzDGVGVPn4NZV1aEh2DgiNlRiPZmClR+4df61pnSpg0rq8YadQHypIVlBUMvOT6cAg+4zxnFa1j0uYVMKOOyzRMdwy4MaoMA+MHtL7cZb6YAlE1qArvEiFdzrnPAaPdvBPsV2NnPjBrEeoIAASxUHwWVlz6WfjI59KMf2qJueiA4I7rJ3EkWUKBhywYJJg5w6bsZ/iHDA4GNzUdElnRFd0Hb3cqp5zDJGeCePzg4+lASk1/GqCRmAVigB+S7BUH7swH71hTW4CgkEqFCXG7PAMe7eCfbbtbOfGDWvNpUj26Qsygo8LZUHBEUiPjBPk7MfvUfP0UrDAkZN8bJKFA2u5XCS4Ph1HGf4hwc4GAJ2zv0lzt3cYPKsuQfBGRzWzWpAs427jGcfmwrcjB8ZPHqwffjNbdAKUpQClKUApSlA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6" name="AutoShape 14" descr="data:image/jpeg;base64,/9j/4AAQSkZJRgABAQAAAQABAAD/2wCEAAkGBhISERQSExQUFBUSFxgXFxgXGBkWGRgXGxcYGhgYGhgaGygeGyAjGRYYHy8gIygpLS0sFx4xNzAqNSYrLSkBCQoKDgwOGg8PGiokHyEtKSkuNCktNSs0LDU0LCo1KzYyKisyKioyLDUvKiwqLDEpKiwqLCowLzItLiosMCwvL//AABEIAOEA4QMBIgACEQEDEQH/xAAcAAEAAgMBAQEAAAAAAAAAAAAABQYDBAcCAQj/xABEEAACAQMDAwMBBgMGAwUJAQABAgMABBEFEiEGEzEiQVFhBxQjMnGBQlKRFSQzcqHBJWKzNEN0sdEmRGRzdYKDhLIW/8QAGQEBAAMBAQAAAAAAAAAAAAAAAAMEBQIB/8QALBEAAgEDAgQFBAMBAAAAAAAAAAECAxEhEvAxQVFhBCKBscFxoeHxE5HRI//aAAwDAQACEQMRAD8A7jSlKAUpSgFKj9Z1+3tEElxKkSk4BY4ycZIA8ngE8fFbFhfxzRrLE4eOQblZTkEfIoDYrXj1GJmKCRCw8qGBP9M1UvtD11Q1vYLLse7c9wI22QQqjucEcqHaPt548tjxXLrnSUkvZLJoxZlz/criMJCiyBQUDv29zF29JIfOQBt5zULqpVFT52uSqm9GvlwP0NUJqXWdnBL2ZJT3ByVSOSUr8bu2jbCfYNjNV7qHrCS1gFpG6S3UcKi4uHPbigOwfiOcH1EkMI/JBzkDzQ9Gu7OOUR3cUV3GQvA7gdSQWaYwyL+OzHLF87to4BxSdVKWlPPsI021qfA7LonUdtdhjBJv2HDqVaN1J8bkcBlyORkc1J1yvo2H/i7G1jnFqqNiR1YRtE4UoiO3+IocF4zkgLI+OMV1SpIttZI2lyFKjf8A/S2nf+7feIO/47XcXfnGcbc5zjnHnFSVdHgpSlAKUpQClKUApSlAKUpQClKUApSlAKUpQClK8ySBQWJAABJJ4AA8kmgPVc+137WY45pIbdYXMDFJHml7SbhwwXCscAkKWIAzx7VYtF67sbuZreCbfIq79pR03J/MhZQHX6qTkc+Kq+rwrZXs0didkl2onuu4A0MYZmAkCYBaRyrjG7aAGYjxmOpJRjqbsdwi5SslcrfVmstd3aSTW+VtkhAhMgMc4ndlbEi/wbxCTxyqkEYPM59n32mtNLdQXQgiS2BZWjVljjVXZCkjH0r+TIJIyD49hVdU0BktpHt7gS9iGYBCqkAE9zCdsjBVkG0EEADFeU1izVRdXEWC7KxMTmeCSQeJAitt3g8ZZQQQf1qhDxTy+P0/Jdn4ZcOH1PXUuoR3U0twJDse5kVJB6CvZtN0C5IyB3Czj5LDyDzYb26U2DSzLuX7uZHXHn8LcQPrnxVL1jqTM00jRI0bKqNAWifuBcnc+1ztlAJIwCcLyPjML2Z4BEzfgeqIBm2lkAI7TMivJO6rwREAMggtkVWqwlUak8ZuT05KCcV0Nia3jBispVe4YQLI0eSWnnl3Ayu7N+WMIxyxwNyY5AFYdVS4EREjRJcxfd0kfd+G6Fx2ZwcAqVcMh45BYHIxjzbzpFIJC8kEm3YsrNcONpI9MkN0obt7tuWjPHGSorcvnb7rezXBjNwjxwngiJAkqPAACT6SZBISSfzH4pdqS9P7vv1t2GGnvlvdyd6Q+1WC1tpYJ2RltEUWxQjfcKCy/kzhfyA5zt2tngCrAn2iNcabfXEcTQTWisuHyQGKBkcZAJGGB5H9RXLrHQY7ieQl5DtV5Z7gDtL68uFjHkgkA5fOEQADnNdR0vrazfSkmnkgMk8SrLHGVZpJmj29vYCWLkADHkftWpRq68dDPq09OepTz0pcXGnF7Ry0rXLRJEFTahSVlaaaVgZO5uUy793kqAD/ABdqgUhVDHJAAJ+Tjk1+c9CuLmyup3SeR5La2Se49WYzKoG+EqPS2YhgMeQVBz7V+ire4VwCCOVDY98EZHFe0XFrynNVSTyZaUpU5EKUpQClKUApSlAKUpQClKUApSlAKUpQCqh9qd6sentubAeSJSoBYyJvDSRhRycxq+foDVk1TVYbaJpp5FijTGWY4AycD+pOKp+vzw6tarNZOtz91lLNGp2lw0bxyR84wxjkYrnAJA5A5rmd9LsdR4q5TdB6pksri4uBHZT285LR3BmihcHgCNpDliowV24OMftUD11rdzetKU7Ki5SKNlhdpCCjOVDEqhCuCecY9GPepGG/7LCMC2eSMbTvhl+9qB4EkEcZJIG31AgHz7isN7JJdXMAzE0sCPKgCSQyFlZDseKUblRlVlByeSD7c5arTVoyWF8cN4+hoOlF3knl/O/yRvR2krbw/eIyxkae2iK5OGSRYe4jJ4/71yM+MD61n6l6dslureC3hRpGcK6rghN0iy7nH+RX9P8AKceMVKaRoY7ouo5tturNIAwwY25DpJGwwGQFk3ghgOD4yctnqNlHNJNBAoeUnMskiR9zPnZ3GLbcj+VQeCMjmoXVetyV39vR/QmVNaVF2W+RIda2RNk6xR52NG+xVH5UkVjtUfAGcD4qvaJ63hhJMe9Ej3K3qESW8L9qNx4MzvIxdeSIj7jK3C11pGKowMTyZ2I5XL48lGUlW454OfoKztp0ZlE238RRtyOMj2BHg4ycE+MnHk1UjVcIuEl1LMqanLVF9Cu9T9OQ7EHqMckiROjMXAMh2JKm4nY6uw5HlSwOeMVaMrMkHfZimYYrjc5RAYmfZM+cBkkT0hzxlfnxc9T6duZpg33xlhUlhGI03KxBGQ484ycbgcefODWS+sbKNYo2kSBol7cZ7gVwuMbTuzuB84YEZ581NCtpile77ciKdK7btZd+ZrWUUVxmCFVjtEwzAcG459h57WVwWP58Y8eZbUdJtWXdNFDtiGdzKq7AOchuNoGPn2qtp0TOkqm1ujFC6gyOMNI5GSoUBdioNxwFwOTx4rQ1HTLg3Pbnubi5jXZsjRURpJSCwX+XaqKXZ2xjK4ya50KUvLPHHnf9+p7qcV5o+1v0TGpi3+7i0tVjik1AYVSuw7CCZJHX83+GGxnycCpzpy3mm1rvgorRxYuBFuMaxhNsMTZ8uzEyZxwIwMc5NO13TjDHINrxSykMvcm7scrAgECQjfHIi+tduPyjGRkV0ewvjpGjtJcRQxSxISVEpYTy4/MXI3FpG59yM1o+Dg+KePf138FHxU1waz7ehfKVitZw6I4xh1DcHI5GeD71lrSKApSlAKUpQClKUApSlAKUpQClKUApSlAcG+1m/ku7x7ViViR+0pZisauI43U4HBLyTIhY5IUHAHqNXXROrLCzh2rFdicRqjK1vI8h7YOxGlRO24XcQG3ePepDrToH707TRrE7OoEkMwPbkKg7GDDJjcZxuAORwR4qpydF3KjDQzoOB6tSkWH4Cgj1Y9h6f2qrOVWMvKrrfdFiEacll2KTLq93dRF7aVmmmYvMYyFbAA3SSM2CAGzHGhI9Ce55GPQdXnZo1u+7JBy3dfKzWzqAd6uOduGB98qWPhWFSkfS62d1Hbm6gliluD3bSIFlQiJ2Akcj17do9DfQ44rZs4muk++RSCSRtrNChUNBgfgiMHjIQlWDYDhzyBiqlZqDcZJdb8899+pZpeZJp+n07E1e6E9yiQSTtLb/AJpGygklOQUiJQABMckgAnjkVvfdLS1j5WCFB/MEUf1Pmq7qGmiMRqkaW7yqP+ztLFJI+BuxBCw4XIyWbAz5A5qnapoV5DHI8tvdyy5Haue6WZBxuDRxu+BtDDdu+KqQpfyWWqy6YV/vvoWpVNGdN3/ZfL7Qbe6ic2csas3P4bBomceCyqcKwOCHXDAgckDFSPSuqSTQYmGJ4WMUw8etff8A+4YbjjmuRab1JIrGaOQpJCq4Er73lbIBXeFBYHLehuB7HPI7Vpro6CdVAM6qzfJIGBn9OR8154qk6UdMs9D3w9RVJXWOpGdVX84VLe1GbifPOQvbiGA8uT4wSAPPnwfBw2nSMUafjPjPsmI0B+dxy7sfcuxz8VtXFvJA11dhDPIwQRxqcHtovCA493LscA+ffiua67r1wWWS57StJuISWFpOyFOFj7Ug2gtyS2CTnzwKUKcprTB292/wK04weqauXOPT5dPlWSOUy2UrASqwXMRY4WVdoAI3EbiB9TnyN/rW5aOJGOTHuwyoWEkjNwkYKgsEPLMV5woABzVN0DqO6VxEbSNYZQVKyBoIHJOFKB1Kpuzyo4b4B8y931gsHcS6B++Qnem5S8SbwF3RYAO1Fbn3OGwea7lSnrTau+3PfU4VWOhpYXflvoal7oDToVdXCN7JBdhVPsyobnbkfJX9q9XGjFWS4lFzdSJhI2ujtiDswVTsdy7nJBCLgen24NSkml3jDdtuZDjP4l61ux//AAwJsX6DOfmtfpu9S2uvvcwSU/d0kgWa5KrEzFg24z7m35wuVGR6uOampTcnpcsb6ZIqkVFXUcnbOndGW0tYbZSWEKBcnyfn6Dn2HA8VI1R/s9ub64nu7u5JEMxjW3jBbYoRTvZAwBwWON+BuxnxirxWujLYpSlegUpSgFKUoBSlKAUpSgFKUoBSlKAVxz7W7W4l1CAZPaiRHVcbvSzMlxKic7njBiIOMrnI5rq+ratFbRNNMWCLjJVHkPJwPSiljyfYVyvqjq+LUbq1iWKUQo8uyR45Yi8vZbBRsDAA3DGdxJBwNozFWk4wbXIkpK80mROqX9uUjW2BZYO6U2g4eZo2jSNCf8RzvdjjONpJIrxZ6jvmht2j+73UaL2pMOEkRQO5E25VLZXdwNwBwQcitfpSc29h/aE8ckshZgzu26VIgdpwZDnG9T6Rz+tWKHXkmIZTEIWJSGQtl3mx5jQDwMkE5zlW4wM1hy8t0le11e/P5+TXj5rNu17YsSLWqG4WXcN6Rsm3gnazK2fkfl/etuqddWMNtZRGaNluE8SQDfL3VBLTbwPDYLNu4IYg+akrTqfaii5R1cgEPFG80Ug9mQxhsZ/lPg58+arypNq8c8v0WI1EnZ45kpJo8DNuaGJm+Sik/wBcVknkWCJm24SJGbagGcKCxCr84HAqHunnuxhEaKADJ7mY3nOMhAPzRoTgMSMkZGPeo6DVbizt1jubeNe4NkIhZVUO2QIWDOcfIYEjGcgY59VNyxfPS546iWbY6lpPbmTacMrqCVP8reMj/f6VHR9I2odXKNIycr3ZZZQp+QsjkfvVb0Ppi6iljkiRrcxW4jcSusscrArwqoxKA4ZieMHBA5ObMNYnAw1lNu/5HhZSfoxccf5gP0r2UXB2py+9vkRkpq84/Yk54VdSjqGVhgqwyCD5BBqnXUxjYRqDJLaXDJHn1M0DWxm2Ox5KqGQZOTlV/WpmWe+4b+6w7jhIn3uznkhTIrBVJA8KrY5/NW3oc0ckfeRNhkZzIDywkU7JAT74KY44wBivIP8AjV3nf7EvO7LBXIdJE67YSxmwjTXbu5ZJGUPtjVWHqwQdnpQBh55FVDR9HmnurpWKyGOX/tAlCLCyuWM2zJyDlmC+Mgjj2tt1qn3hJIbZJI4gzNcbSI7llclnaKJxu5Y5LEZIDAAnxOR3kN1p9uoNj95iuBa28k8IeN8DfEPSuI2eLa3sN3Hk4rT8NGUtSvZ+2+nAzvEOKs7X3vJYvsx6vluozDcEPIidyOUYxNAZHRWIAADgpyBx6lPucXqqd0H0K9k0s88qyTT+RGoSKNSxcrGv1Y5P6CrjWnG6WTPdr4FKUro8FKUoBSlKAUpSgFKUoBSlKAUpSgBFUTWPsqW5naeW9uydxeJcxlYWzle2CnpCnHjGcYJPNXulGrjgcD6o0iOC5ayuZIlEkZmaQSOsbesBtloxMYmY5IwW5ycHxULpsBWaOHBjZIo4FAOWgeWRXmwf4XMchXeOf6Vb+o9FEt9c3GnlISpZZJJFWQSTDG/tMwPaCnKs3I3Z9PGa0rO0hSQzs0UKoxmcvOssksu0qpZs4CKDkAeTjgY5yK04Qk4x2945+hp0oyklKW1vbLbbwKihEACqMADnGP8Aeoq406aDc9ntwSWa3biNifJjYf4bE8kYKk54BOahtP14w21kEXcHV5bpgBlFQgTsQSCCJZQT7gBverVY6hHMgeNgQwyPnyRyPblSP2NZsoTp5fB39cmhGUKmFxRDad1VJKgYWcxYcOqvDlG91YO6Op8eVHkVqdQ209yYle3VdjdyJfvKq+8bQJHXZjamTnaW/N4PFbXU3SwnYTR8SqNrYdoy6ZzjevhlPIJBHseDxABoIh2pvubOoXK3waOXHtlvxFk9/UmFJzxU9NQfmhx6Z/0hqOS8s+G+xaY9UuSf8G3df5o7nJz/AJTHj/WtPU+sDHhEg7szEBYlmjLnPvhNxAHJJIA4NQs+nreelYIJBjzFF24gMeDdSLuKnj/BXPHmrJonTcVsTK2wysAhcKI1Vc8RxqPyrn5yx4yTXMo04Zaz0z/u+R0pVJcHjrtGG40e4m7c0jJ3I2V44gWEUZx5YjmVgfc4HHGMknzNpwigitu9CC7nd3NwMsrFpCBscFcsWOOfYc1JalrKRRSyAq/YI7oB5QcFiQOchDuA960Zxpt0DKxtpCRjublDjHjDgh1I+hBFcRlLF1jst9TqUY5s892RsNg0iHajN2XZHiMp70EoAO62uGOcFSpCnAIbyORXjpH7Npb24E7y9mK3ud00Ph3lTDK7orGJHZGGWXIwxIxnFSmiIIriVO40q3CrLHIzBs7co8eR52jYcnkhvoa2V61XTIr84j7xmSeOORivfjMcStsIB9S9twRjjAJ81oeDn/1ce1yj4qH/ADUu9jrNKwWN0JY0kAIEiqwB8jIz/vWetczBSlKAUpSgFKUoBSlKAUpSgFKUoBSlKAV5ccHHxXqlAci6P0mO4mgtLnDLDFM0kRGBLcRzBJGcfxAMxfafJkVvavusXLafqk8hhs9siRLbrMBboFAJ3JKEKs28uGTg42mrN1f9nBuZPvFrcNZzkhmZVLBmAwHADKVfaNpIOGXgg8Y83kV1Y6eUmnF7czTBFkljUIhfA/IPKoqlsZ5J9geIFD+ODs7cXcmctcldX4IoY2tFcyCQSdyG6h7ijEc13fSAusXnKx7SSRkKPJ4NeOmUQtJdCQRW0LyIhUgLMpYMxckH0iQnGMEkn55k16EnvLYXpdpMYeOFiHe4iDgurM2FjEqLxFGFUZAOR4i7OSM26qnKW1333ULjMLySMp2fEbvyPZrdhjK4qh4hNQSz++Pr0LlBpzb3jgXSRsAn4B4+T8VEdLRqLZJzjuXCiWZ/cuwywJPICflA9guKhrS8UmGPeNl1evLCpb1CFUMgYDOdrzIxHwJB48Vhe2LzTQrIYvvFz2pLcKNvZAd2k58d6NXJZcAlsclSaz1SsnFvvvfIvOrdppdixW/UQdIJNj7blmCfIRVdxIfgMqAgf8wqsfiXKhpmJZzaADjEfcmE7qMD4REyf5R9a96hrnde4aNhHHAGt1lZSyR5AD7FGO5K7ehVH5VUnPODp6JqcdwBbM6xzSRRLtbGY7q2O5DjPIYbSMfyMp54qaFPStSXT05+3EhlU1PS3+dsnuqZo47iEmPud+KaOVN0cYeIbDljIyqdpPAJz62xVU1O7ilxmGRVbCpPODdrIYiHW3jMJOQx/MwYkhSCfi66fqULXVrc3EalY+5bXCOA4t5ZDGVZsjhQ6Y348SBvFX7rHTxPbi2Q2wkmOIhPH3EyAWJVRjDBckEeKueEoKUE28rH33yKviazU2ksHKekemRLOltHHNAjzC5K717luiwspcMM7Q8m2MK3JAbggGujD7NUYgT3VzPGDzG3aVX+jlIwzD5AIBxg5GRW30F0WNOgdC4lllffI4XaCQqqFAyTgBc8k5LMeM4Fnq7ChFJOSuyrKtJ3UXZHxVAAA4A4FfaUqchFKUoBSlKAUpSgFKUoBSlKAUpSgFKUoBSlKAVGdRaGt3A0JZkOVZHXG5HUhlYZ4OCPB4IyPepOlGr4YOZf2HqenJ3RI96kbuYrWBRGis6t6pCzFzGCxIjBbBYY8DFe0/oPWZH70EiQgF8fegiMTI5kmwkcb5QuSQHYEV26lcOnGWGsHam1lHJdP6D0qzuo4L1xPe3wdlYL2UQAFiyCMgRnKnD/AJic4NRE1wFuUKkzi2mmj+8AZItWARXkI44nKpuPkRO3ua6b1X0LBflWdnjdAV3IEO5Cc7GWRWUjPI4yPY8nOxovR9vbQPAAZRMMStJtJkGCu1gAF2gEgKAAAfFRVaKqYax+CSnVcMricFXS5VtbOd32xxz9mSMN4zKY5ZNzctI7hyWz6VYYxjNdN+zay025sI7XtRSOiLLMNmRHLIzEru8q6kHgHKgL44rJa/YrbJciVp55IVk7gt5CGj3BSq5JGWwDjJ5PuTV40vRoLZO3bxRwoTnbGoUZ+cCuqVNwvdnNSopWsVOf7J4e40kdzcxlk7ZG5ZQV9gwlVt4GT+bJ5PNZ+nPs1jtbkXLXNxOyAiNHYCOPIwSqKMDj2HH0q5UqRQispHDk3xYpSldHIpSlAKUpQClKUApSlAKUpQClKUApSlAKUpQClKUApSlAKUpQHx1yCM4yPPxXNeudLurGz70Wo3rP3Yk9bRkbXkCnjt/DcfpXS6pP2wH/AId/+xbf9ZKAmNJ6akhlEpvLuYbSO3KyFMnHOAgOR+tVPoyG5vZNR7t7dJ2L2aGMRuoCxg5UcqfY10iPwP0rmP2faOZ5dVYXE8WNQnGInCg/l5OVPPt+1AWPqaOay0i6KXE0ksUUjrNIVMmfI5VQOPHjxUt0jO72Nq8jF5GgjLsfLMUBJP6monru07Wi3iF3k228nrc5Y8HyalejT/w+0/8AkRf/AMCgITrfUp473S0jkZEmnZJFHh127gD/AEq51Revz/f9H/8AFN/0zV6oCjdL6vPJrWqQPIzRQC37aHwm9NxxWjeddS2WpzrcBjYO8ad7ORbzNGpAPwjcfABJPzWXo8/8f1r9LT/o1KaXZRXM+qwSqJI2mjR1Pg/3eM/7+aAs9xLmJmU+UJUj/LkEGq1oPUfZ0WC9unLkWyyyMfzMSoP9SSBVYs9Tl0SX7jdsXsZ9y2c5/wC54P4MpPt4APPz4yF8dS2by9JRhPK2ls5/yoI2b/QGgLBoOmXWoQrc3s00KzANHb28jQiNDyu+RMSOxHnkD6Vvx9ISwyxPbXlwqBwZYp3a5WRPcK0hLIfqDj6VKdMXiS2dvIhBVokIx/lFRfWPVUlnLYoiK4vLlIGySCoYj1DHnAzQFnpSlAKUpQClKUApSlAKUpQClKUApSlAKUpQCoPq/pgX9uIGkaMCRHyoBOUbcBz9RU5UVp/U0E1zPaxsTLa7e6CpAG4ZXBPByPigJNFwAPgVUdJ6GmtXuGt7woLqd53DRI+Hc8gEnx4qeueoYUuI7XJaaQbtiKWKp/O+OEXIwC2MngVHal15awXDWzCd5UVXZYoJZsK3gntqaAzah049xYzWk05czKymQIqkBvhRxwOK1LHpe8hhSCO/IWJFRfwIycKMDJ+cCpPQ+pIrrf20nXt7c92GSHO7ONvcUbvynOPHHzWXRdchuozJC24KzIw8FXRirKw9jkfuMHwaAjOpekTdyWsonaKSzYupCKwZiAMkH9/61tWWl3ayK0l33EGcp2UTdxx6hzwea3NY1eO1iM0pIRSikgFjl3VF4HyzAfvWlrPVkNs6o6XDFl3DtQSzDGcclFOD9KAw6R0isF9d3okZmvBGGQgYXYMDB8nitrR9AEE11MHLG7kWQggAKQipgfPCioW3+1Syk3GNbt9jFW22s7bWHlThOCPg1M3nVMETWyuXVrw7YhsbJOM4bj08fNAZ9e0KG8t5Ledd0cgwfkH2YH2IPIP0r5oeji3tYbXO9YYliyR+YKu3kfUCpGtCy1uKWaeBCTJbFBIMEAF1Drg+D6SDxQFfsehpLPeNPuTDG7FhBKgmhRj52DKuoJ5xuxX276KmupbaW8ut5s5VmRIYxEhkUgjduLsRx4BHk1Lav1Xb2zrEzM8zDKwxK0spXON3bQEhc/xHjg1py9cxRsizw3MAkYKrSQtsLMQFBdchSSQAGxQFkpUXcdRwJdR2bE96ZS6DacFV8nd4FZNY12G2CGQnMrBERQXd2PsqLycDk/ABJoCQpUQeqrcXi2TFlndO4qspAZR52t+UkfAOeDW1rGrxWsD3EzbI4huY+ePoPJP0FAbtKitV6jht4o5ZN4EzoiLtO8s5wBt8/r8Yr3rXUENqE7hYtK22ONFLySN8Ii8nA5J8AeaAkqVCaX1XHNObYxzQzBDJsljKbkBALK3KsAWAODxmpugFKUoBSlKAUpSgFKUoBXHR1QLHWNXOPXPJZQxswPaR3jI3yv4VRnPyccV2KuZaHpEdzq2uwToWinW2U5BAIERBKn5B9x4NAXjQdBS3Vmz3JpjvmmbG6RsAA8cBQAAFHAAFUuXWktuoLpnSZ91pAPwYZJjnc3kRqSP1NZuk9Xn0+5/sq83vH/7nckZEie0UhHhlztBOM4+q58/2vDb6/dvM4jRrWFQzA4LAkkA4xnBoC56LraXSM6JNGFbbiaJ4WPAOQrgEjnz+tcv0/TrjTo/7Vsw0sckk/wB9tsk71E8gE0efDKoGR9P1rp+mdRW9zv7Egk7YG7AYYznHJHPg+KifsylL6ZCxBG5pzgjBx94lxwfkc/vQGl1ZrUN5pAngcPHLNZ4Px/fIMqR7EHgirqK5H1l0dPYy9yyANldz25uYccROs8bCZACMAlVB84/T8vXRQFF+yscah/46f/zr716Ab/Rx/wDEv/0mrH9k7HGo5Uj+/TYyCMgngjPkVm+0uylBs72KNpTYziR0UZYxMNrlR5JAOcCgLvVR6ZwNQ1dviaD/AEtITWzF9pGmMm4XcWcf4efxs/y9nHc3e23bnNeuj7J83V1IjRm9m7gRuGWNUWKPcPYsqBseRuwcHigK39iztcwXGozYae7nfJ91jQKEjB+Ad3+ldFdAeCAR9efHI/1rnHSCDQ3ns7nKWskrTW1wQTGFYAGKR+RGV2+WwDn64q2S9b2W5ESZZnkZVVIPxm9RwGYJnYv/ADNgceaAqHXetx2esWt1IrssVpcMRGpZjgr8eB9TgD3NWfpbTu7t1CZ0mmmT0FDujhibkRRH3/5n8sfgAARGtjPUFkCpK/dpweMj1EcH25wa0IlfQrsIFZtLunJBGWNpM3kYHiM4/bJ8e4Ex9pfTLzwx3VuMXdg3ehI8sBgvF9QwXx/6msGkaumstbyKv91gCzSA/wAV1j0RY8ER+pz7bjHjODi7hwVyDkEZB+lUn7Is/dJwQR/e7g8jHBkyD/SgLFf6H3ruCZyDHah2RPmZht3nj+FCwHPlyccA1WOv47u3vLPUoIDcx26yxzRL/iBH2kug9z6f9APfIv1QerdYW1rOsNw4hEiblkf0xkgnKbz6Q2BnBPNAa3SXXdlqOTbtiVB645F2SoMjII9xnHIJGastc/toYbzWoby0AeOCGVZ50H4cjttEaK/iQgbslcgYwTniugUApSlAKUpQClKUApSlAK+BRX2qLoOoy6ncXp+8SwRWk7WyRRbVYsn5pXcgk5PhRgDBzk+ALyVBr4UHwKgLfQ7z7r2HvX7okYidUj3mPcSispTZnbgE49qp9wdQXWYtO/tK47clqZy/att+4O64H4OMYUf1oDqAQDwBQDFU/WtafSbRnlmkvZpZAkCuI0ZpGACx+hVGMgsTjPmtrTenbt0D3d5L3WGWS32xRRn+VPSWYD5YnP08UBZiM19qj3WtXOmXMKXMpubS6cRpK6qssEp/KrbFCuh9mIyDnzxWL7QNWukv9Lt4J3hju3lWUosZJCiMjG9WxwW/rQF8CgV9rnnVuo3mlPazi6luoZ7hLeSGVYs+sEho2RFbI2Hg5Bz/AE2OptcurDUraV5C2n3X4LqQv4Mx/I+4LuwSAOTjlvpQF3Fsmc7Vz84Gf61kqvdW6nKBFa2zbbi6bCtwe1EuDLMQcj0qQBwcs6ip+JMKASSQAMnyfqaA+soPB5rxHbqv5VVf0AH/AJVkpQHzaPNCua+0oABXwKBX2lAK8SRKwwwBH1Ga90oDyiADAAA+BxXqlKAUpSgFKUoBSlKAUpSgFUfXvs2LXD3tjcSWdy49e3DRSn5kT/erxVXtdF1GHupHdwyRuztGZonaSLcxbblZAHAJ4HpwBigMf2edR3N1FMl2ircWkzQyFPyMQAQw591Yf+g8VD3x/wDaqD/6c3/Wlq39OdPpaRsgYu8jtJLI2N0kjHljjx7AD2AAqOuujy+rRal3QBFbmAxbM5y0jbt+7jlxxj2oCs/bFEwn0iY/4UV9H3D7DLxkE/srf1rplaOt6JDdwPbzoHjkGCD/AKEH2IPIPtURpuj6hbIIkuYriNQAhnRu6FHgO6NiQjxnaDxzk80BAfbiN+nxwqfxZ7iFIvnduzx+grH9osTHUdEVX7bmSbDYDYPbTnB4NWKz6PZrlLu8mFxLFkQqqduGHPllQs25zn85PsMAYp1L0cbq9sLoShPuLu2zZu7m/Zxu3Db+T4PmgK10vKZtSa31Rne9tcyW6kBbdozgCaJAv58EA7ixHOMYarv1NoEV7ay20o9EqkZ91I5Vhn3DAH9qjetei/vwieOU21zbOHhnVdzL/MpGRuUj2z8eRkGwQo+wByC+3DFRgE45IBJwM+2TQFI+ySJ5LX7zNIZZhm1DHPEUDMi+SeWOWY+SSPgVfagOiumTYWxgMglzJJJuC7PzsWxjcfGfmp+gFKUoBSlKAUpSgFKUoBSlKAUpSgFKUoBSlKAUpSgFRz9QW4DHuD0Fw2ATgo+xhwPZ/T+tSNVduj3AuAsoxdO7uCpIyZN0ZXDZGFyp+eCMHOQJoa1Dll3gNGgkZTkMsZLAMVPIGVb+lYz1DAGZSxBQqGyrAAuwVOSMeokY+a0L/pXuqx39uTaBG6DOzhgw9R9SsDyp+PkAjPfdPmTvYfaZewV4ztaFgwzzyCQM+OM0BvXGrxIdrN6shdoBLFiCQAAMngE8ewrx/bcOM7j7cFW3cqWxtxn8oJrUbRJDKs+9e6rE4wdm0oFK+c54B3f6V8TQXFz96DgSMFRxg7WjA5XBPB3YIb6YOR4A34tWhZS6uGUIJCRyNjAkHP1AzSfV4UKhnA3BSPPIZlRf6syj961LDQRFBLCpA7rSsCBwvcJIGM/wggftWnc9Ig4MbBCsaKOCQXjkSRSefy5TBA+fNATL6nEHEZdQxcIATglyhkCj5OxS36A14k1mBQxMiAJIsTHPiRioVD9SXXj/AJhUbd9NtKWZpArli6lR+SQKixsufO3ac587iPFYT0YpEqM57cjM+BlW7jRpGXLA8n0lv1b6UBNf2rFmQb1zEVVx7qWxtyPrkYrXXqKAsqhiS4YrhWIIQ7XOcY4IwfitJul2ba7S4mDRlnVcB1Xt70ZST6WKEj3Ung/Pu06cZO36we2twvjz3n3g+fbx9aA2x1DAQSHyFCkna2PWFKDOMZIdcDz6hWeTVI1RXYkByAoIO4sf4QuN2eDxj2qGt+lWRHQ9qQSJGpDq2DsSNCCA2Oe3kHyCfpW0uguI7cCUtJbMWDPlgwKshViTu4V8Bs59IznkEDZfqCEeWPC7mG1squSNzDGVGVPn4NZV1aEh2DgiNlRiPZmClR+4df61pnSpg0rq8YadQHypIVlBUMvOT6cAg+4zxnFa1j0uYVMKOOyzRMdwy4MaoMA+MHtL7cZb6YAlE1qArvEiFdzrnPAaPdvBPsV2NnPjBrEeoIAASxUHwWVlz6WfjI59KMf2qJueiA4I7rJ3EkWUKBhywYJJg5w6bsZ/iHDA4GNzUdElnRFd0Hb3cqp5zDJGeCePzg4+lASk1/GqCRmAVigB+S7BUH7swH71hTW4CgkEqFCXG7PAMe7eCfbbtbOfGDWvNpUj26Qsygo8LZUHBEUiPjBPk7MfvUfP0UrDAkZN8bJKFA2u5XCS4Ph1HGf4hwc4GAJ2zv0lzt3cYPKsuQfBGRzWzWpAs427jGcfmwrcjB8ZPHqwffjNbdAKUpQClKUApSlA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8" name="Picture 16" descr="http://ae-lane-report.s3.amazonaws.com/wp-content/uploads/2013/05/ky_human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3276600" cy="2895600"/>
          </a:xfrm>
          <a:prstGeom prst="rect">
            <a:avLst/>
          </a:prstGeom>
          <a:noFill/>
        </p:spPr>
      </p:pic>
      <p:pic>
        <p:nvPicPr>
          <p:cNvPr id="18434" name="Picture 2" descr="https://encrypted-tbn3.gstatic.com/images?q=tbn:ANd9GcQU67CwirxSkOJWMS-jKvRGvSezZRuAHlZZF7mDwdbKUGrxkxe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676401"/>
            <a:ext cx="3067050" cy="2393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3525</TotalTime>
  <Words>1060</Words>
  <Application>Microsoft Office PowerPoint</Application>
  <PresentationFormat>On-screen Show (4:3)</PresentationFormat>
  <Paragraphs>193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Health and Wellness Field Day</vt:lpstr>
      <vt:lpstr>Our Goal</vt:lpstr>
      <vt:lpstr>Project Summary</vt:lpstr>
      <vt:lpstr>Dangers of Obesity </vt:lpstr>
      <vt:lpstr>Dangers of Stress</vt:lpstr>
      <vt:lpstr>Dangers of Heart Disease Activity</vt:lpstr>
      <vt:lpstr>Dangers of Drug Use Activity</vt:lpstr>
      <vt:lpstr>Dangers of Poor Hygiene Activity</vt:lpstr>
      <vt:lpstr>Potential Funders</vt:lpstr>
      <vt:lpstr>Objective 1</vt:lpstr>
      <vt:lpstr>Objective 2</vt:lpstr>
      <vt:lpstr>Objective 3</vt:lpstr>
      <vt:lpstr>Evidence of the Need</vt:lpstr>
      <vt:lpstr>Evidence of the Problem </vt:lpstr>
      <vt:lpstr>Proposed Solution </vt:lpstr>
      <vt:lpstr>Purpose</vt:lpstr>
      <vt:lpstr>Implementation </vt:lpstr>
      <vt:lpstr>Roles and Responsibilities </vt:lpstr>
      <vt:lpstr>Budget </vt:lpstr>
      <vt:lpstr>Outcomes and Evaluation 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Wellness Field Day</dc:title>
  <dc:creator>user</dc:creator>
  <cp:lastModifiedBy>user</cp:lastModifiedBy>
  <cp:revision>84</cp:revision>
  <dcterms:created xsi:type="dcterms:W3CDTF">2013-12-30T15:26:15Z</dcterms:created>
  <dcterms:modified xsi:type="dcterms:W3CDTF">2014-03-07T19:58:56Z</dcterms:modified>
</cp:coreProperties>
</file>