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810769C-75B4-4F9E-A071-36CB2F327D7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C00947-99BE-4F7C-99E2-969BC032B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Heart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Kalen</a:t>
            </a:r>
            <a:endParaRPr lang="en-US" dirty="0" smtClean="0"/>
          </a:p>
          <a:p>
            <a:r>
              <a:rPr lang="en-US" dirty="0" smtClean="0"/>
              <a:t>Ava</a:t>
            </a:r>
          </a:p>
          <a:p>
            <a:r>
              <a:rPr lang="en-US" dirty="0" smtClean="0"/>
              <a:t>Jasmyne</a:t>
            </a:r>
            <a:endParaRPr lang="en-US" dirty="0"/>
          </a:p>
        </p:txBody>
      </p:sp>
      <p:pic>
        <p:nvPicPr>
          <p:cNvPr id="1026" name="Picture 2" descr="C:\Program Files (x86)\Microsoft Office\MEDIA\CAGCAT10\j023524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650" y="784224"/>
            <a:ext cx="3068890" cy="211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Heart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general term for </a:t>
            </a:r>
            <a:r>
              <a:rPr lang="en-US" dirty="0" err="1" smtClean="0"/>
              <a:t>miocardial</a:t>
            </a:r>
            <a:r>
              <a:rPr lang="en-US" dirty="0" smtClean="0"/>
              <a:t> infarctions such as:</a:t>
            </a:r>
          </a:p>
          <a:p>
            <a:r>
              <a:rPr lang="en-US" dirty="0" smtClean="0"/>
              <a:t>Disease of Blood Vessels</a:t>
            </a:r>
          </a:p>
          <a:p>
            <a:r>
              <a:rPr lang="en-US" dirty="0" smtClean="0"/>
              <a:t>Heart Rhythm Problems</a:t>
            </a:r>
          </a:p>
          <a:p>
            <a:r>
              <a:rPr lang="en-US" dirty="0" smtClean="0"/>
              <a:t>Heart Infections</a:t>
            </a:r>
          </a:p>
          <a:p>
            <a:r>
              <a:rPr lang="en-US" dirty="0" smtClean="0"/>
              <a:t>Congenital Heart Defects</a:t>
            </a:r>
            <a:endParaRPr lang="en-US" dirty="0"/>
          </a:p>
        </p:txBody>
      </p:sp>
      <p:pic>
        <p:nvPicPr>
          <p:cNvPr id="2050" name="Picture 2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4325" y="4361057"/>
            <a:ext cx="2479675" cy="2496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 Effect on the Cardiovascular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can’t flow adequately</a:t>
            </a:r>
          </a:p>
          <a:p>
            <a:r>
              <a:rPr lang="en-US" dirty="0" smtClean="0"/>
              <a:t>Oxygen can’t move</a:t>
            </a:r>
          </a:p>
          <a:p>
            <a:r>
              <a:rPr lang="en-US" dirty="0" smtClean="0"/>
              <a:t>Cells in the Heart and Lungs can’t function</a:t>
            </a:r>
          </a:p>
          <a:p>
            <a:r>
              <a:rPr lang="en-US" dirty="0" smtClean="0"/>
              <a:t>The Heart Wears itself our by a loss of pumping capacity (AHA)</a:t>
            </a:r>
          </a:p>
          <a:p>
            <a:r>
              <a:rPr lang="en-US" dirty="0" smtClean="0"/>
              <a:t>Can Cause Tiredness and Fatigue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Program Files (x86)\Microsoft Office\MEDIA\CAGCAT10\j01990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2113" y="4565650"/>
            <a:ext cx="1716087" cy="1891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Effect on the 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create a feeling a being sick and/ or full</a:t>
            </a:r>
          </a:p>
          <a:p>
            <a:r>
              <a:rPr lang="en-US" dirty="0" smtClean="0"/>
              <a:t>Receives less blood </a:t>
            </a:r>
          </a:p>
          <a:p>
            <a:r>
              <a:rPr lang="en-US" dirty="0" smtClean="0"/>
              <a:t>Abdominal aorta branches off into three smaller aortas that supply most of the blood to the digestive tract</a:t>
            </a:r>
          </a:p>
          <a:p>
            <a:r>
              <a:rPr lang="en-US" dirty="0" smtClean="0"/>
              <a:t>Intestinal </a:t>
            </a:r>
            <a:r>
              <a:rPr lang="en-US" dirty="0" err="1" smtClean="0"/>
              <a:t>Ishemia</a:t>
            </a:r>
            <a:r>
              <a:rPr lang="en-US" dirty="0" smtClean="0"/>
              <a:t>- caused by a lack of blood flow to  the small intestine or colon</a:t>
            </a:r>
          </a:p>
        </p:txBody>
      </p:sp>
      <p:pic>
        <p:nvPicPr>
          <p:cNvPr id="4098" name="Picture 2" descr="C:\Program Files (x86)\Microsoft Office\MEDIA\CAGCAT10\j019928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029200"/>
            <a:ext cx="1841500" cy="165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Effect on the Immune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Damage done during a Heart Attack turns on Immune Cells in the spleen that accelerate Heart Failure (when tested on mice)</a:t>
            </a:r>
          </a:p>
          <a:p>
            <a:r>
              <a:rPr lang="en-US" dirty="0" smtClean="0"/>
              <a:t>Study Found mice with heart failure had higher levels of activated, pro-inflammatory </a:t>
            </a:r>
            <a:r>
              <a:rPr lang="en-US" dirty="0" err="1" smtClean="0"/>
              <a:t>macrophanges</a:t>
            </a:r>
            <a:r>
              <a:rPr lang="en-US" dirty="0" smtClean="0"/>
              <a:t>, </a:t>
            </a:r>
            <a:r>
              <a:rPr lang="en-US" dirty="0" err="1" smtClean="0"/>
              <a:t>monocites</a:t>
            </a:r>
            <a:r>
              <a:rPr lang="en-US" dirty="0" smtClean="0"/>
              <a:t>, </a:t>
            </a:r>
            <a:r>
              <a:rPr lang="en-US" dirty="0" err="1" smtClean="0"/>
              <a:t>dendritic</a:t>
            </a:r>
            <a:r>
              <a:rPr lang="en-US" dirty="0" smtClean="0"/>
              <a:t> cells and T cells (Science Daily)</a:t>
            </a:r>
          </a:p>
          <a:p>
            <a:endParaRPr lang="en-US" dirty="0"/>
          </a:p>
        </p:txBody>
      </p:sp>
      <p:pic>
        <p:nvPicPr>
          <p:cNvPr id="5122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657725"/>
            <a:ext cx="1531938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Effect on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cause Atherosclerosis because the sympathetic system may be involved in the activation of overly active platelet growth which causes increased blood pressure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Remme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962400"/>
            <a:ext cx="3381375" cy="270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Effect on the 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Coronary Heart Disease leads to heart failure, the lungs may become congested with fluid</a:t>
            </a:r>
          </a:p>
          <a:p>
            <a:r>
              <a:rPr lang="en-US" dirty="0" smtClean="0"/>
              <a:t>Oxygen can not move throughout the body properly</a:t>
            </a:r>
            <a:endParaRPr lang="en-US" dirty="0"/>
          </a:p>
        </p:txBody>
      </p:sp>
      <p:pic>
        <p:nvPicPr>
          <p:cNvPr id="4" name="Picture 3" descr="breat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4495800"/>
            <a:ext cx="3048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Effect on the 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cause death if developed with late stage renal disease: Renal failure can lead to atherosclerosis</a:t>
            </a:r>
          </a:p>
          <a:p>
            <a:r>
              <a:rPr lang="en-US" dirty="0" smtClean="0"/>
              <a:t>Hypertension can lead to kidney failure (Health 24)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urinary syst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4114800"/>
            <a:ext cx="3200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148</TotalTime>
  <Words>274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Heart Disease</vt:lpstr>
      <vt:lpstr>What is Heart Disease?</vt:lpstr>
      <vt:lpstr>The  Effect on the Cardiovascular System</vt:lpstr>
      <vt:lpstr>The Effect on the Digestive System</vt:lpstr>
      <vt:lpstr>The Effect on the Immune Systems</vt:lpstr>
      <vt:lpstr>The Effect on the Nervous System</vt:lpstr>
      <vt:lpstr>The Effect on the Respiratory System</vt:lpstr>
      <vt:lpstr>The Effect on the Urinary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Disease</dc:title>
  <dc:creator>user</dc:creator>
  <cp:lastModifiedBy>user</cp:lastModifiedBy>
  <cp:revision>14</cp:revision>
  <dcterms:created xsi:type="dcterms:W3CDTF">2014-04-29T20:09:27Z</dcterms:created>
  <dcterms:modified xsi:type="dcterms:W3CDTF">2014-04-30T19:27:49Z</dcterms:modified>
</cp:coreProperties>
</file>