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43E96B-7A1A-4602-9FF6-E97032671951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92742F-6535-41D3-82F7-E84BF2EA7D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Garrett O’Bryan and Ben Duncan</a:t>
            </a:r>
          </a:p>
        </p:txBody>
      </p:sp>
    </p:spTree>
    <p:extLst>
      <p:ext uri="{BB962C8B-B14F-4D97-AF65-F5344CB8AC3E}">
        <p14:creationId xmlns:p14="http://schemas.microsoft.com/office/powerpoint/2010/main" val="3263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immune system is one of the most important human body systems. It is your main defense against pathogens that could potentially infect you or cause death.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5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immune system is what protects your body from invading organisms that could potentially be deadly. Without this sickness would potentially lead to death.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 out their targets and send out defenses to lock onto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Axillary</a:t>
            </a:r>
          </a:p>
          <a:p>
            <a:r>
              <a:rPr lang="en-US" dirty="0" err="1" smtClean="0"/>
              <a:t>Bronchopulmonary</a:t>
            </a:r>
            <a:endParaRPr lang="en-US" dirty="0" smtClean="0"/>
          </a:p>
          <a:p>
            <a:r>
              <a:rPr lang="en-US" dirty="0" smtClean="0"/>
              <a:t>Intercostal</a:t>
            </a:r>
          </a:p>
          <a:p>
            <a:r>
              <a:rPr lang="en-US" dirty="0" err="1" smtClean="0"/>
              <a:t>Mediastinal</a:t>
            </a:r>
            <a:endParaRPr lang="en-US" dirty="0" smtClean="0"/>
          </a:p>
          <a:p>
            <a:r>
              <a:rPr lang="en-US" dirty="0" err="1" smtClean="0"/>
              <a:t>Lliac</a:t>
            </a:r>
            <a:endParaRPr lang="en-US" dirty="0" smtClean="0"/>
          </a:p>
          <a:p>
            <a:r>
              <a:rPr lang="en-US" dirty="0" smtClean="0"/>
              <a:t>Inguinal</a:t>
            </a:r>
            <a:br>
              <a:rPr lang="en-US" dirty="0" smtClean="0"/>
            </a:br>
            <a:r>
              <a:rPr lang="en-US" dirty="0" smtClean="0"/>
              <a:t>These structures produce Leukocytes (White blood cells)</a:t>
            </a:r>
            <a:endParaRPr lang="en-US" dirty="0"/>
          </a:p>
        </p:txBody>
      </p:sp>
      <p:pic>
        <p:nvPicPr>
          <p:cNvPr id="1026" name="Picture 2" descr="http://inguinallymphnodes.com/wp-content/uploads/2013/11/what-causes-swollen-inguinal-lymph-nod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00896"/>
            <a:ext cx="4487788" cy="319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7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Spleen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Stores and filters blood to protect the body from antigens invading the organism.</a:t>
            </a:r>
            <a:endParaRPr lang="en-US" dirty="0"/>
          </a:p>
        </p:txBody>
      </p:sp>
      <p:pic>
        <p:nvPicPr>
          <p:cNvPr id="2050" name="Picture 2" descr="http://dxline.info/img/new_ail/spleen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182" y="3096259"/>
            <a:ext cx="3733800" cy="360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Serves as an interface between the organs and the </a:t>
            </a:r>
            <a:r>
              <a:rPr lang="en-US" dirty="0" err="1" smtClean="0"/>
              <a:t>enviroment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Stores immature lymphocytes to become active T cells.</a:t>
            </a:r>
            <a:endParaRPr lang="en-US" dirty="0"/>
          </a:p>
        </p:txBody>
      </p:sp>
      <p:pic>
        <p:nvPicPr>
          <p:cNvPr id="3074" name="Picture 2" descr="http://www.molly.com/wp-content/uploads/2011/12/thym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9433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7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Destroy the cells that the B cells mark as invaders.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Phagocytes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that chew up invading organisms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</TotalTime>
  <Words>144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Immune System</vt:lpstr>
      <vt:lpstr>Introduction</vt:lpstr>
      <vt:lpstr>B Cells</vt:lpstr>
      <vt:lpstr>Lymph Nodes</vt:lpstr>
      <vt:lpstr>Spleen </vt:lpstr>
      <vt:lpstr>Skin</vt:lpstr>
      <vt:lpstr>Thymus</vt:lpstr>
      <vt:lpstr>T Cells</vt:lpstr>
      <vt:lpstr>Phagocytes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User</dc:creator>
  <cp:lastModifiedBy>User</cp:lastModifiedBy>
  <cp:revision>3</cp:revision>
  <dcterms:created xsi:type="dcterms:W3CDTF">2014-04-29T13:19:32Z</dcterms:created>
  <dcterms:modified xsi:type="dcterms:W3CDTF">2014-04-30T12:23:59Z</dcterms:modified>
</cp:coreProperties>
</file>