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6C31FCE-DAD5-4425-B909-7C1FA64734E1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3410F5-4057-473F-9A4F-9F17755426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Chelsea </a:t>
            </a:r>
            <a:r>
              <a:rPr lang="en-US" dirty="0" err="1" smtClean="0"/>
              <a:t>Sams</a:t>
            </a:r>
            <a:r>
              <a:rPr lang="en-US" dirty="0" smtClean="0"/>
              <a:t> and Riley Roth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1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nervous system is the command center for the body. </a:t>
            </a:r>
          </a:p>
          <a:p>
            <a:r>
              <a:rPr lang="en-US" sz="2400" dirty="0" smtClean="0"/>
              <a:t>Collect information from body and from outside environment.</a:t>
            </a:r>
          </a:p>
          <a:p>
            <a:r>
              <a:rPr lang="en-US" sz="2400" dirty="0" smtClean="0"/>
              <a:t>Interprets information and gives orders to the rest of the body, making it respond.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2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Parts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Brain</a:t>
            </a:r>
          </a:p>
          <a:p>
            <a:pPr lvl="1"/>
            <a:r>
              <a:rPr lang="en-US" sz="2000" dirty="0" smtClean="0"/>
              <a:t>The brain collects information and interprets it. It then gives orders for the body to follow based on the information it was given.</a:t>
            </a:r>
          </a:p>
          <a:p>
            <a:r>
              <a:rPr lang="en-US" sz="2000" dirty="0" smtClean="0"/>
              <a:t>Spinal Cord</a:t>
            </a:r>
          </a:p>
          <a:p>
            <a:pPr lvl="1"/>
            <a:r>
              <a:rPr lang="en-US" sz="2000" dirty="0" smtClean="0"/>
              <a:t>The main area where information travels to and from the brain. The super highway of the nervous system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Nerves</a:t>
            </a:r>
          </a:p>
          <a:p>
            <a:pPr lvl="1"/>
            <a:r>
              <a:rPr lang="en-US" sz="2000" dirty="0" smtClean="0"/>
              <a:t>The small parts in the body that collect information and carry out brain functions.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1410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Parts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Brain Stem</a:t>
            </a:r>
          </a:p>
          <a:p>
            <a:pPr lvl="1"/>
            <a:r>
              <a:rPr lang="en-US" sz="2400" dirty="0" smtClean="0"/>
              <a:t>Handles the information given from the different parts of the brain and interprets it into smooth orders.</a:t>
            </a:r>
          </a:p>
          <a:p>
            <a:r>
              <a:rPr lang="en-US" sz="2400" dirty="0" smtClean="0"/>
              <a:t>Ear </a:t>
            </a:r>
          </a:p>
          <a:p>
            <a:pPr lvl="1"/>
            <a:r>
              <a:rPr lang="en-US" sz="2400" dirty="0" smtClean="0"/>
              <a:t>Attains auditory information and sends it to the brain.</a:t>
            </a:r>
          </a:p>
          <a:p>
            <a:r>
              <a:rPr lang="en-US" sz="2400" dirty="0" smtClean="0"/>
              <a:t>Eye</a:t>
            </a:r>
          </a:p>
          <a:p>
            <a:pPr lvl="1"/>
            <a:r>
              <a:rPr lang="en-US" sz="2400" dirty="0" smtClean="0"/>
              <a:t>Attains visual information and sends it to the </a:t>
            </a:r>
            <a:r>
              <a:rPr lang="en-US" sz="2400" dirty="0" smtClean="0"/>
              <a:t>brain.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195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Parts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579849"/>
          </a:xfrm>
        </p:spPr>
        <p:txBody>
          <a:bodyPr/>
          <a:lstStyle/>
          <a:p>
            <a:r>
              <a:rPr lang="en-US" sz="2400" dirty="0" smtClean="0"/>
              <a:t>Olfactory Cells</a:t>
            </a:r>
          </a:p>
          <a:p>
            <a:pPr lvl="1"/>
            <a:r>
              <a:rPr lang="en-US" sz="2400" dirty="0" smtClean="0"/>
              <a:t>The cells in the nose that collect scents and give the information to the brain.</a:t>
            </a:r>
          </a:p>
          <a:p>
            <a:r>
              <a:rPr lang="en-US" sz="2400" dirty="0" smtClean="0"/>
              <a:t>Taste Buds</a:t>
            </a:r>
          </a:p>
          <a:p>
            <a:pPr lvl="1"/>
            <a:r>
              <a:rPr lang="en-US" sz="2400" dirty="0" smtClean="0"/>
              <a:t>The part inside of the mouth that collects tastes and sends the information to the brain.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32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</TotalTime>
  <Words>200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Nervous System</vt:lpstr>
      <vt:lpstr>Function of the Nervous System</vt:lpstr>
      <vt:lpstr>Main Parts 1</vt:lpstr>
      <vt:lpstr>Main Parts 2</vt:lpstr>
      <vt:lpstr>Main Parts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>User</dc:creator>
  <cp:lastModifiedBy>User</cp:lastModifiedBy>
  <cp:revision>3</cp:revision>
  <dcterms:created xsi:type="dcterms:W3CDTF">2014-04-29T13:08:36Z</dcterms:created>
  <dcterms:modified xsi:type="dcterms:W3CDTF">2014-04-29T13:37:51Z</dcterms:modified>
</cp:coreProperties>
</file>