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639E-D15D-4177-9A29-A8BE192B1394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05B5-11F1-46F1-A447-BAC80D971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th.tmc.edu/courses/dental/smell-taste/tast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science.com/22665-nervous-system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line.com/human-body-maps/olfactory-ner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rinceton.edu/~achaney/tmve/wiki100k/docs/Spinal_cord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209800"/>
            <a:ext cx="2473036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Nervous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Neil </a:t>
            </a:r>
            <a:r>
              <a:rPr lang="en-US" dirty="0" err="1" smtClean="0"/>
              <a:t>Towery</a:t>
            </a:r>
            <a:r>
              <a:rPr lang="en-US" dirty="0" smtClean="0"/>
              <a:t> and </a:t>
            </a:r>
            <a:r>
              <a:rPr lang="en-US" dirty="0" err="1" smtClean="0"/>
              <a:t>Kalen</a:t>
            </a:r>
            <a:r>
              <a:rPr lang="en-US" dirty="0" smtClean="0"/>
              <a:t> Carper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495800"/>
            <a:ext cx="313112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27"/>
            <a:ext cx="3048000" cy="239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263236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364265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420"/>
            <a:ext cx="3105150" cy="211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57700"/>
            <a:ext cx="2209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91100"/>
            <a:ext cx="334587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buds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Taste buds found on the tongue papillae  </a:t>
            </a:r>
          </a:p>
          <a:p>
            <a:r>
              <a:rPr lang="en-US" dirty="0" smtClean="0"/>
              <a:t>4 papillae taste buds found on the </a:t>
            </a:r>
            <a:r>
              <a:rPr lang="en-US" dirty="0" err="1" smtClean="0"/>
              <a:t>fungiform</a:t>
            </a:r>
            <a:r>
              <a:rPr lang="en-US" dirty="0" smtClean="0"/>
              <a:t>, foliate, and </a:t>
            </a:r>
            <a:r>
              <a:rPr lang="en-US" dirty="0" err="1" smtClean="0"/>
              <a:t>circumvallate</a:t>
            </a:r>
            <a:r>
              <a:rPr lang="en-US" dirty="0" smtClean="0"/>
              <a:t> papillae </a:t>
            </a:r>
          </a:p>
          <a:p>
            <a:r>
              <a:rPr lang="en-US" dirty="0" smtClean="0"/>
              <a:t>Taste cells are replaced every 10 days </a:t>
            </a:r>
          </a:p>
          <a:p>
            <a:r>
              <a:rPr lang="en-US" dirty="0" smtClean="0"/>
              <a:t>Info from </a:t>
            </a:r>
            <a:r>
              <a:rPr lang="en-US" dirty="0" smtClean="0">
                <a:hlinkClick r:id="rId2"/>
              </a:rPr>
              <a:t>http://</a:t>
            </a:r>
            <a:r>
              <a:rPr lang="en-US" smtClean="0">
                <a:hlinkClick r:id="rId2"/>
              </a:rPr>
              <a:t>www.uth.tmc.edu/courses/dental/smell-taste/taste.html</a:t>
            </a:r>
            <a:r>
              <a:rPr lang="en-US" smtClean="0"/>
              <a:t> date 2001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3000"/>
            <a:ext cx="3519055" cy="192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 function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Nerves and specialized cells called neurons </a:t>
            </a:r>
          </a:p>
          <a:p>
            <a:endParaRPr lang="en-US" dirty="0"/>
          </a:p>
          <a:p>
            <a:r>
              <a:rPr lang="en-US" dirty="0" smtClean="0"/>
              <a:t>It transmits signals through out the body </a:t>
            </a:r>
          </a:p>
          <a:p>
            <a:endParaRPr lang="en-US" dirty="0"/>
          </a:p>
          <a:p>
            <a:r>
              <a:rPr lang="en-US" dirty="0" smtClean="0"/>
              <a:t>Central nervous system is a bundle of fibers from the brain to the spinal chord</a:t>
            </a:r>
          </a:p>
          <a:p>
            <a:endParaRPr lang="en-US" dirty="0" smtClean="0"/>
          </a:p>
          <a:p>
            <a:r>
              <a:rPr lang="en-US" dirty="0" smtClean="0"/>
              <a:t>Synapse gives commands to cells</a:t>
            </a:r>
          </a:p>
          <a:p>
            <a:r>
              <a:rPr lang="en-US" dirty="0" smtClean="0"/>
              <a:t>All info from slide found at: </a:t>
            </a:r>
            <a:r>
              <a:rPr lang="en-US" dirty="0" smtClean="0">
                <a:hlinkClick r:id="rId2"/>
              </a:rPr>
              <a:t>http://www.livescience.com/22665-nervous-system.html</a:t>
            </a:r>
            <a:r>
              <a:rPr lang="en-US" dirty="0" smtClean="0"/>
              <a:t>, date 2012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-stores info </a:t>
            </a:r>
          </a:p>
          <a:p>
            <a:pPr algn="l"/>
            <a:r>
              <a:rPr lang="en-US" dirty="0" smtClean="0"/>
              <a:t>-interprets senses</a:t>
            </a:r>
          </a:p>
          <a:p>
            <a:pPr algn="l"/>
            <a:r>
              <a:rPr lang="en-US" dirty="0" smtClean="0"/>
              <a:t>-initiates body movements</a:t>
            </a:r>
          </a:p>
          <a:p>
            <a:pPr algn="l"/>
            <a:r>
              <a:rPr lang="en-US" dirty="0" smtClean="0"/>
              <a:t>-controls behavior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brain-guide.org 2009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4114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114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-controls breathing</a:t>
            </a:r>
          </a:p>
          <a:p>
            <a:pPr algn="l"/>
            <a:r>
              <a:rPr lang="en-US" dirty="0" smtClean="0"/>
              <a:t>-controls heart rate</a:t>
            </a:r>
          </a:p>
          <a:p>
            <a:pPr algn="l"/>
            <a:r>
              <a:rPr lang="en-US" dirty="0" smtClean="0"/>
              <a:t>-controls digestion</a:t>
            </a:r>
          </a:p>
          <a:p>
            <a:pPr algn="l"/>
            <a:r>
              <a:rPr lang="en-US" dirty="0" smtClean="0"/>
              <a:t>-controls blood pressure</a:t>
            </a:r>
          </a:p>
          <a:p>
            <a:pPr algn="l"/>
            <a:r>
              <a:rPr lang="en-US" dirty="0" smtClean="0"/>
              <a:t>-controls arousal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NINDS 2014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90950"/>
            <a:ext cx="482138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Ears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/>
          <a:lstStyle/>
          <a:p>
            <a:pPr algn="l"/>
            <a:r>
              <a:rPr lang="en-US" dirty="0" smtClean="0"/>
              <a:t>-controls hearing</a:t>
            </a:r>
          </a:p>
          <a:p>
            <a:pPr algn="l"/>
            <a:r>
              <a:rPr lang="en-US" dirty="0" smtClean="0"/>
              <a:t>-assists with balance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Doyouhear.org 2011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1"/>
            <a:ext cx="4191000" cy="464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Eyes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-controls vision</a:t>
            </a:r>
          </a:p>
          <a:p>
            <a:pPr algn="l"/>
            <a:r>
              <a:rPr lang="en-US" dirty="0" smtClean="0"/>
              <a:t>-gives depth perception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AFB 2014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1"/>
            <a:ext cx="597823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Nerves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-collects info from the body</a:t>
            </a:r>
          </a:p>
          <a:p>
            <a:pPr algn="l"/>
            <a:r>
              <a:rPr lang="en-US" dirty="0" smtClean="0"/>
              <a:t>-collects info from the environment</a:t>
            </a:r>
          </a:p>
          <a:p>
            <a:pPr algn="l"/>
            <a:r>
              <a:rPr lang="en-US" dirty="0" smtClean="0"/>
              <a:t>-pump blood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Healthline.com 2014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24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7001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Olfactory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Also known as CN1 </a:t>
            </a:r>
          </a:p>
          <a:p>
            <a:endParaRPr lang="en-US" dirty="0"/>
          </a:p>
          <a:p>
            <a:r>
              <a:rPr lang="en-US" dirty="0" smtClean="0"/>
              <a:t>First of 12 cranial nerves in the head</a:t>
            </a:r>
          </a:p>
          <a:p>
            <a:endParaRPr lang="en-US" dirty="0"/>
          </a:p>
          <a:p>
            <a:r>
              <a:rPr lang="en-US" dirty="0" smtClean="0"/>
              <a:t>Receptors are found in mucus in the nose </a:t>
            </a:r>
          </a:p>
          <a:p>
            <a:endParaRPr lang="en-US" dirty="0"/>
          </a:p>
          <a:p>
            <a:r>
              <a:rPr lang="en-US" dirty="0" smtClean="0"/>
              <a:t>Info from </a:t>
            </a:r>
            <a:r>
              <a:rPr lang="en-US" dirty="0" smtClean="0">
                <a:hlinkClick r:id="rId3"/>
              </a:rPr>
              <a:t>http://www.healthline.com/human-body-maps/olfactory-nerve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chord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Long thin tube of nerves tissue and support cells </a:t>
            </a:r>
          </a:p>
          <a:p>
            <a:endParaRPr lang="en-US" dirty="0"/>
          </a:p>
          <a:p>
            <a:r>
              <a:rPr lang="en-US" dirty="0" smtClean="0"/>
              <a:t>Brain and spine make central nervous system</a:t>
            </a:r>
          </a:p>
          <a:p>
            <a:endParaRPr lang="en-US" dirty="0"/>
          </a:p>
          <a:p>
            <a:r>
              <a:rPr lang="en-US" dirty="0" smtClean="0"/>
              <a:t>3 functions </a:t>
            </a:r>
          </a:p>
          <a:p>
            <a:endParaRPr lang="en-US" dirty="0"/>
          </a:p>
          <a:p>
            <a:r>
              <a:rPr lang="en-US" dirty="0" smtClean="0"/>
              <a:t>Conduct for motor and sensory functions and to coordinate certain reflexes  </a:t>
            </a:r>
          </a:p>
          <a:p>
            <a:r>
              <a:rPr lang="en-US" dirty="0" smtClean="0"/>
              <a:t>Info from </a:t>
            </a:r>
            <a:r>
              <a:rPr lang="en-US" dirty="0" smtClean="0">
                <a:hlinkClick r:id="rId2"/>
              </a:rPr>
              <a:t>https://www.princeton.edu/~achaney/tmve/wiki100k/docs/Spinal_cord.html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234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Nervous System </vt:lpstr>
      <vt:lpstr>Nervous system function </vt:lpstr>
      <vt:lpstr>The Brain</vt:lpstr>
      <vt:lpstr>Brain Stem</vt:lpstr>
      <vt:lpstr>Ears</vt:lpstr>
      <vt:lpstr>Eyes</vt:lpstr>
      <vt:lpstr>Nerves</vt:lpstr>
      <vt:lpstr>Olfactory nerves</vt:lpstr>
      <vt:lpstr>Spinal chord</vt:lpstr>
      <vt:lpstr>Taste buds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user</dc:creator>
  <cp:lastModifiedBy>User</cp:lastModifiedBy>
  <cp:revision>7</cp:revision>
  <dcterms:created xsi:type="dcterms:W3CDTF">2014-04-30T04:32:59Z</dcterms:created>
  <dcterms:modified xsi:type="dcterms:W3CDTF">2014-04-30T19:26:06Z</dcterms:modified>
</cp:coreProperties>
</file>