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9096A8-4197-4002-9878-DD8AB5BC3F95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457634-4F84-4E35-9A61-89783AF7B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269" y="2057400"/>
            <a:ext cx="3048000" cy="3200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-304800"/>
            <a:ext cx="6477000" cy="1828800"/>
          </a:xfrm>
        </p:spPr>
        <p:txBody>
          <a:bodyPr/>
          <a:lstStyle/>
          <a:p>
            <a:pPr algn="ctr"/>
            <a:r>
              <a:rPr lang="en-US" dirty="0" smtClean="0"/>
              <a:t>Respiratory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96000"/>
            <a:ext cx="6172200" cy="685800"/>
          </a:xfrm>
        </p:spPr>
        <p:txBody>
          <a:bodyPr/>
          <a:lstStyle/>
          <a:p>
            <a:r>
              <a:rPr lang="en-US" dirty="0" smtClean="0"/>
              <a:t>Jenna and Dolly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561" y="2286000"/>
            <a:ext cx="2401415" cy="279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Respiratory System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Fun Fact</a:t>
            </a:r>
          </a:p>
          <a:p>
            <a:r>
              <a:rPr lang="en-US" dirty="0" smtClean="0"/>
              <a:t>The right lung is always a bit bigger than the left.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made of series of organs</a:t>
            </a:r>
          </a:p>
          <a:p>
            <a:r>
              <a:rPr lang="en-US" dirty="0" smtClean="0"/>
              <a:t>take in oxygen</a:t>
            </a:r>
          </a:p>
          <a:p>
            <a:r>
              <a:rPr lang="en-US" dirty="0" smtClean="0"/>
              <a:t>expel carbon dioxide</a:t>
            </a:r>
          </a:p>
          <a:p>
            <a:endParaRPr lang="en-US" dirty="0"/>
          </a:p>
        </p:txBody>
      </p:sp>
      <p:pic>
        <p:nvPicPr>
          <p:cNvPr id="1026" name="Picture 2" descr="http://image.tutorvista.com/content/feed/u80/respiratory%20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07902"/>
            <a:ext cx="3200400" cy="327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0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Bronchial Tubes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allows exchange of air in the lungs</a:t>
            </a:r>
          </a:p>
          <a:p>
            <a:r>
              <a:rPr lang="en-US" dirty="0" smtClean="0"/>
              <a:t>connect the lungs to the trachea</a:t>
            </a:r>
          </a:p>
          <a:p>
            <a:r>
              <a:rPr lang="en-US" dirty="0" smtClean="0"/>
              <a:t>air flows from trachea into two bronchial tubes</a:t>
            </a:r>
          </a:p>
          <a:p>
            <a:pPr lvl="1"/>
            <a:r>
              <a:rPr lang="en-US" dirty="0" smtClean="0"/>
              <a:t>one connected to right lung, other to left</a:t>
            </a:r>
          </a:p>
          <a:p>
            <a:r>
              <a:rPr lang="en-US" dirty="0" smtClean="0"/>
              <a:t>extend into branches known as bronchioles to allow large amounts of air into lungs</a:t>
            </a:r>
          </a:p>
          <a:p>
            <a:endParaRPr lang="en-US" dirty="0" smtClean="0"/>
          </a:p>
        </p:txBody>
      </p:sp>
      <p:pic>
        <p:nvPicPr>
          <p:cNvPr id="6" name="Content Placeholder 5" descr="Bronchial Tub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562600" y="2209800"/>
            <a:ext cx="2613025" cy="3352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Lungs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844901" y="1676400"/>
            <a:ext cx="3886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absorb oxygen and expel carbon dioxide</a:t>
            </a:r>
          </a:p>
          <a:p>
            <a:r>
              <a:rPr lang="en-US" dirty="0" smtClean="0"/>
              <a:t>inhaling – diaphragm and muscles expand</a:t>
            </a:r>
          </a:p>
          <a:p>
            <a:r>
              <a:rPr lang="en-US" dirty="0" smtClean="0"/>
              <a:t>exhaling – diaphragm and muscles contract</a:t>
            </a:r>
          </a:p>
          <a:p>
            <a:r>
              <a:rPr lang="en-US" dirty="0" smtClean="0"/>
              <a:t>flows from nose and mouth</a:t>
            </a:r>
          </a:p>
          <a:p>
            <a:r>
              <a:rPr lang="en-US" dirty="0" smtClean="0"/>
              <a:t>goes through trachea and into lungs</a:t>
            </a:r>
          </a:p>
        </p:txBody>
      </p:sp>
      <p:pic>
        <p:nvPicPr>
          <p:cNvPr id="11" name="Content Placeholder 14" descr="http://www.sciencekids.co.nz/images/pictures/biology/lung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89916"/>
            <a:ext cx="3886200" cy="297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Nasal 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3886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located inside of nose</a:t>
            </a:r>
          </a:p>
          <a:p>
            <a:r>
              <a:rPr lang="en-US" dirty="0" smtClean="0"/>
              <a:t>modifies incoming air then transports to the respiratory tract</a:t>
            </a:r>
          </a:p>
          <a:p>
            <a:r>
              <a:rPr lang="en-US" dirty="0" smtClean="0"/>
              <a:t>warms air while passing over mucosal passage</a:t>
            </a:r>
          </a:p>
          <a:p>
            <a:r>
              <a:rPr lang="en-US" dirty="0" smtClean="0"/>
              <a:t>cleaned upon contacting mucous gland</a:t>
            </a:r>
          </a:p>
        </p:txBody>
      </p:sp>
      <p:pic>
        <p:nvPicPr>
          <p:cNvPr id="5" name="Content Placeholder 4" descr="Nasal Cavity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2590800"/>
            <a:ext cx="27432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Alveoli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site of gas exchange</a:t>
            </a:r>
          </a:p>
          <a:p>
            <a:r>
              <a:rPr lang="en-US" dirty="0" smtClean="0"/>
              <a:t>very thin walls</a:t>
            </a:r>
          </a:p>
          <a:p>
            <a:r>
              <a:rPr lang="en-US" dirty="0" smtClean="0"/>
              <a:t>grouped together at ends of bronchioles</a:t>
            </a:r>
          </a:p>
          <a:p>
            <a:r>
              <a:rPr lang="en-US" dirty="0" smtClean="0"/>
              <a:t>surrounded by capillaries</a:t>
            </a:r>
          </a:p>
          <a:p>
            <a:r>
              <a:rPr lang="en-US" dirty="0" smtClean="0"/>
              <a:t>lined with fluid which enable gases to dissolve</a:t>
            </a:r>
          </a:p>
        </p:txBody>
      </p:sp>
      <p:pic>
        <p:nvPicPr>
          <p:cNvPr id="7" name="Content Placeholder 6" descr="Alveoli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4600"/>
            <a:ext cx="3908360" cy="2916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Larynx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crucial to speech and breathing</a:t>
            </a:r>
          </a:p>
          <a:p>
            <a:r>
              <a:rPr lang="en-US" dirty="0" smtClean="0"/>
              <a:t>also known as the voice box</a:t>
            </a:r>
          </a:p>
          <a:p>
            <a:r>
              <a:rPr lang="en-US" dirty="0" smtClean="0"/>
              <a:t>has control of airflow during breathing</a:t>
            </a:r>
          </a:p>
          <a:p>
            <a:r>
              <a:rPr lang="en-US" dirty="0" smtClean="0"/>
              <a:t>surrounded by soft tissues</a:t>
            </a:r>
            <a:endParaRPr lang="en-US" dirty="0"/>
          </a:p>
        </p:txBody>
      </p:sp>
      <p:pic>
        <p:nvPicPr>
          <p:cNvPr id="5" name="Content Placeholder 4" descr="Larynx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73675" y="2514600"/>
            <a:ext cx="3108325" cy="27687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Trachea</a:t>
            </a:r>
            <a:endParaRPr lang="en-US" dirty="0"/>
          </a:p>
        </p:txBody>
      </p:sp>
      <p:pic>
        <p:nvPicPr>
          <p:cNvPr id="5" name="Content Placeholder 4" descr="Trache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0604" y="2765425"/>
            <a:ext cx="3440396" cy="2339975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1" y="1676400"/>
            <a:ext cx="3886200" cy="4572000"/>
          </a:xfrm>
        </p:spPr>
        <p:txBody>
          <a:bodyPr/>
          <a:lstStyle/>
          <a:p>
            <a:r>
              <a:rPr lang="en-US" dirty="0" smtClean="0"/>
              <a:t>flexible structure</a:t>
            </a:r>
          </a:p>
          <a:p>
            <a:r>
              <a:rPr lang="en-US" dirty="0" smtClean="0"/>
              <a:t>first part of lower respiratory tract</a:t>
            </a:r>
          </a:p>
          <a:p>
            <a:r>
              <a:rPr lang="en-US" dirty="0" smtClean="0"/>
              <a:t>connects nose and mouth to lungs</a:t>
            </a:r>
          </a:p>
          <a:p>
            <a:r>
              <a:rPr lang="en-US" dirty="0" smtClean="0"/>
              <a:t>located in front of esophagus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203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Respiratory System </vt:lpstr>
      <vt:lpstr>The Respiratory System</vt:lpstr>
      <vt:lpstr>Bronchial Tubes</vt:lpstr>
      <vt:lpstr>Lungs</vt:lpstr>
      <vt:lpstr>Nasal Cavity</vt:lpstr>
      <vt:lpstr>Alveoli</vt:lpstr>
      <vt:lpstr>Larynx</vt:lpstr>
      <vt:lpstr>Trachea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User</dc:creator>
  <cp:lastModifiedBy>User</cp:lastModifiedBy>
  <cp:revision>7</cp:revision>
  <dcterms:created xsi:type="dcterms:W3CDTF">2014-04-29T19:48:08Z</dcterms:created>
  <dcterms:modified xsi:type="dcterms:W3CDTF">2014-04-30T19:03:27Z</dcterms:modified>
</cp:coreProperties>
</file>