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57B0E8D-D9BE-40F0-8CCF-5761574872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AF1D9D-CEE5-44AA-B9C5-C651832B6BF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0E8D-D9BE-40F0-8CCF-5761574872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1D9D-CEE5-44AA-B9C5-C651832B6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0E8D-D9BE-40F0-8CCF-5761574872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1D9D-CEE5-44AA-B9C5-C651832B6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0E8D-D9BE-40F0-8CCF-5761574872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1D9D-CEE5-44AA-B9C5-C651832B6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0E8D-D9BE-40F0-8CCF-5761574872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1D9D-CEE5-44AA-B9C5-C651832B6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0E8D-D9BE-40F0-8CCF-5761574872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1D9D-CEE5-44AA-B9C5-C651832B6B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0E8D-D9BE-40F0-8CCF-5761574872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1D9D-CEE5-44AA-B9C5-C651832B6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0E8D-D9BE-40F0-8CCF-5761574872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1D9D-CEE5-44AA-B9C5-C651832B6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0E8D-D9BE-40F0-8CCF-5761574872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1D9D-CEE5-44AA-B9C5-C651832B6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0E8D-D9BE-40F0-8CCF-5761574872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1D9D-CEE5-44AA-B9C5-C651832B6BF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0E8D-D9BE-40F0-8CCF-5761574872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F1D9D-CEE5-44AA-B9C5-C651832B6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57B0E8D-D9BE-40F0-8CCF-5761574872A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0AF1D9D-CEE5-44AA-B9C5-C651832B6B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y4uO8xSzINFwGM&amp;tbnid=0Km0q9KqjuE5SM:&amp;ved=0CAUQjRw&amp;url=http%3A%2F%2Fmedicalnoises.com%2F2013%2F03%2F18%2Fthe-basics-maintaining-cardiovascular-health%2F&amp;ei=s0phU8rJAu_iyAHKl4HwDw&amp;bvm=bv.65636070,d.aWc&amp;psig=AFQjCNEjRR3oGMaCnHneoq9AprHVAWYOgQ&amp;ust=1398971381990508" TargetMode="External"/><Relationship Id="rId2" Type="http://schemas.openxmlformats.org/officeDocument/2006/relationships/hyperlink" Target="http://www.google.com/url?sa=i&amp;rct=j&amp;q=&amp;esrc=s&amp;source=images&amp;cd=&amp;cad=rja&amp;uact=8&amp;docid=o-93990CBL4MpM&amp;tbnid=WVX2nl11sYJCPM:&amp;ved=0CAUQjRw&amp;url=http%3A%2F%2Fpoweronfitness.net%2F%3Fattachment_id%3D517&amp;ei=eUphU4eBG6LCyQG4tIDAAQ&amp;bvm=bv.65636070,d.aWc&amp;psig=AFQjCNEjRR3oGMaCnHneoq9AprHVAWYOgQ&amp;ust=1398971381990508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docid=YqEHJd6YyNRyyM&amp;tbnid=bKGnHx3-ool1yM:&amp;ved=0CAUQjRw&amp;url=http%3A%2F%2Fwww.spiritvoyage.com%2Fblog%2Findex.php%2Fkundalini-yoga-for-the-nervous-system%2F&amp;ei=N0thU8qqEqjSyAHdnICYAg&amp;bvm=bv.65636070,d.aWc&amp;psig=AFQjCNHKcGKneX9poET62i8HxXzEYNUUjg&amp;ust=1398971567775946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docid=ZwLgFUzzg8pJLM&amp;tbnid=lIsUU3kGV7WvaM:&amp;ved=0CAUQjRw&amp;url=http%3A%2F%2Faids.gov%2Fhiv-aids-basics%2Fjust-diagnosed-with-hiv-aids%2Fhiv-in-your-body%2Fimmune-system-101%2F&amp;ei=1EthU9qYHeSMyAHzroCYBA&amp;bvm=bv.65636070,d.aWc&amp;psig=AFQjCNE1JOcAtKwNtNfIqV1bI0lUXU0fEg&amp;ust=1398971717931232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docid=FxZsTHemKnonhM&amp;tbnid=HGzLDhmcWlGVrM:&amp;ved=0CAUQjRw&amp;url=http%3A%2F%2Fwww.livescience.com%2F22616-respiratory-system.html&amp;ei=JU1hU7moLq78yAGkvYGwAQ&amp;bvm=bv.65636070,d.aWc&amp;psig=AFQjCNEhNSehebqzT550sVDcSSawQuNd2g&amp;ust=1398972004094488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google.com/url?sa=i&amp;rct=j&amp;q=&amp;esrc=s&amp;source=images&amp;cd=&amp;cad=rja&amp;uact=8&amp;docid=DAUdrqtwGPmjIM&amp;tbnid=qcvkrstvLjepPM:&amp;ved=0CAUQjRw&amp;url=http%3A%2F%2Fwww.naturalhealthschool.com%2F13_1.html&amp;ei=xE1hU62jLcfWyQG4uYGYDw&amp;bvm=bv.65636070,d.aWc&amp;psig=AFQjCNH4eT-ZrTLczRZf8TaoeonrVXMyFw&amp;ust=1398972225690086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Sickle Cell Disease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Mason Clark</a:t>
            </a:r>
          </a:p>
          <a:p>
            <a:r>
              <a:rPr lang="en-US" dirty="0" smtClean="0"/>
              <a:t>Max Smith</a:t>
            </a:r>
          </a:p>
          <a:p>
            <a:r>
              <a:rPr lang="en-US" dirty="0" smtClean="0"/>
              <a:t>Neil </a:t>
            </a:r>
            <a:r>
              <a:rPr lang="en-US" dirty="0" err="1" smtClean="0"/>
              <a:t>Towery</a:t>
            </a:r>
            <a:endParaRPr lang="en-US" dirty="0" smtClean="0"/>
          </a:p>
          <a:p>
            <a:r>
              <a:rPr lang="en-US" dirty="0" smtClean="0"/>
              <a:t>Leslie Probus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9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Cardiovascular System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Misshapen </a:t>
            </a:r>
            <a:r>
              <a:rPr lang="en-US" dirty="0"/>
              <a:t>RBCs lead to impaired blood flow </a:t>
            </a:r>
          </a:p>
          <a:p>
            <a:r>
              <a:rPr lang="en-US" dirty="0" smtClean="0"/>
              <a:t>Needed </a:t>
            </a:r>
            <a:r>
              <a:rPr lang="en-US" dirty="0"/>
              <a:t>nutrients can’t be transported effectively </a:t>
            </a:r>
          </a:p>
          <a:p>
            <a:r>
              <a:rPr lang="en-US" dirty="0" smtClean="0"/>
              <a:t>Can </a:t>
            </a:r>
            <a:r>
              <a:rPr lang="en-US" dirty="0"/>
              <a:t>lead to blood clots </a:t>
            </a:r>
          </a:p>
          <a:p>
            <a:endParaRPr lang="en-US" dirty="0"/>
          </a:p>
        </p:txBody>
      </p:sp>
      <p:sp>
        <p:nvSpPr>
          <p:cNvPr id="6" name="AutoShape 4" descr="data:image/jpeg;base64,/9j/4AAQSkZJRgABAQAAAQABAAD/2wCEAAkGBxQSEhUUExQVFBUXFhYaGRcWFxcXFhcYGBQXGBYYGBUYHCggHBwlHRcYITEiJiktLi4vFx8zODMsNygtLisBCgoKDg0OGxAQGywkHyQsLCwrLCwsLCwtLCwsLCwsLCwsLCwsLCwsLDQsLCwsLCwsLCwsLCwsLCwsLCwsLCwsLP/AABEIAMIBAwMBIgACEQEDEQH/xAAcAAACAgMBAQAAAAAAAAAAAAAFBgAEAQIDBwj/xABIEAACAQIDBAYHBQUFCAIDAAABAgMAEQQSIQUxQVEGEyJhcYEHMkKRobHBFCNSYtEzcoKy8CRzkqLhJTRDY6OzwvG00lODk//EABkBAAIDAQAAAAAAAAAAAAAAAAMEAAECBf/EADERAAICAQMCBAQGAgMBAAAAAAABAgMRBCExEkETUWFxBSIygRQzkbHR8COhYsHxQv/aAAwDAQACEQMRAD8A9xqVKlQhKlSpUISpUqVCEqVKlQhKlSsVCGahrF6qYnGAaDfVpN7IzKSSK+1HvpypO6dw3woP4ZB8VYfWmaRr0H6XxXwUvdkP/UX9a6Gn+ScfdCk31ZKmwY/9nRn8ko9zyCqPorQB5h+VP53/AFo10UjzbNQcutHvkc/WgHoyktiHXiU/lYf/AGoOp/MfuxzT/lteiHPpsv8AY8RbT7php4UoejuH1h3J82pu6dG2Dm/cNK/ozN3k7kj/AJnoEXjcKt6mjHpUissB/vB/IfpRrZGIyrE35EPkVF6Heln9jB/eke9G/SrGzheCL+7T+UV0edNHPmznPaxjxG4IBGoOtb0s7M2gYtDcp8R4d1MME4cXU3FcyUHEbjJM61KxWRWTRKlSpUISpUqVCEqVKlQhKlSpUISpUqVCEqVKlQhKlSpUISpUqVCEqVqzgcRVabHIvEGrUW+DLkkWr1wmxSr3mhk+0L8bDuqt9oHfR40N8gZXLsXZsUzdwrgRXL7Svf7q2E45H3GjKOOwJyybhao9JY74OcfkJ9xB+lXhKO/3GqW33zYaZQLkowAHG4q456l7ovKwc+gIvggPzt9D9aTuhr9XtSSPdZpl9xJ/8aaugkxSAqwKkPuOm9VpVH3e3zbc0in/ABxW+ZpfWZjY/c6Ghipwkv8AiO/Tw/2KY8k+opV9Ekl2m/u0/nkpz6aQZsBigN/UvbxAuKQfRNJkMl+MQ+EjfrQMtySQatL8PNsK+lmT7vDjnN/4/wCtENnzIuGhLsq/dpvIHsihHTuKTGdXHEh7D5s5BAPZIsL+PwrlsvogzBTi2ZsoAWNW0AG7Mw1J8K7MYx8CKm8c+5xnJubaGCDFxObLIjHkGBPuq3EWQ3UkGgOK6LYUjso8Z4MhfT/FcVXwcs+FNmfrob+1mzL4aG3gSR4ULw4yXyv7Mvqa5HnDbX4SC3eN3uopHICLggjupPj2hG4uLkeFbxY7KbqxHlp5ilZafyDRu8xvvWaB4Xb67nsO8fpRSLFo251PmKXcJR5QZTT4LFSsXrNZNEqVKlQhKlSpUISpUqVCEqVKlQhKlSuGJxAUd9Wll4RTaXJ0eQDU0PxGLvuvVd5CxuawaYjUlyLysb4NWetL1vahO19vw4fRmzP+BdW8+VEzGJmFcpvCQUFblwouSAOZ0rzraHTKd2yxjqydAqDrJT9BWcN0YxuJOaVurB4yMWf/AAjd8Kz1N8IY/Dxh9cvst2OmJ6QQJ7YP7uvx3ULxHTaIbgPMn5AVywfo6h/4sskh7rIPqfjReDoTglH+7q375LH4msuWC1Gn1FbE+kVgezHGfHMKH7X6dHEYeSLqQjsBldHuAQwOoIvwt503Y/0fYOQHKjRHnGxsP4TdfhSB0k6GS4K8h++h/wDyLdSnIumtvHUeFNU6ilNeJD7pszLTqf5cvs/5GT0fY9pkdGa7qFaxNzYgqf5Qf4q47VhA2nC/tBoT7nA+lAej21xDi45tysMkngbAnyIDeRpi6T6bSg71iP8A1mH0rWvglPqXD3RnRdSk1w1nI842Qyxsh3MpHvFq832ZtB1tHh1szXUW330NOe3MZ1MJO4nT4Em3kDSX0FxNsao5lx70b9BS+PDSml3CU/5Izi32H/YewRCM0rGSUjVibheYW/z4/CibACtrk1AlDlJyeZMCkksI4NXGRb6EAjvoR0i6XQ4a6j7yT8I3DxNI8nSzH4tiII3I/wCUpsPF/wDWh+Mk8IbhobJLqlsvUPbQwkmBczQ3aE+uh9n/AE5Hhx0OjDgsWkyB0NwfeDyI4GkEYLapGsUhB3hpBu5EZ6xDisTgwWkw8sKmwLpqvdcG4+VHeo6o7rcx+CSe00ehGOsCIcqXdndLAwuwEicWQWdRzaPiO8GmTC4hJUDxsHU7iP631FNMBZp518o2SRl9UkfL3UbwG0VcAHRuXPwoPetJo71U4KRmMnEaRWaA7O2qVOWQ6cG5eP60dBpWUXF4YeMkzNSpUqjRKlSpUISpUrVzbWoQ54mcKKESSFjc1tip8xrkKarh0rIrOXUzYGsu4UZmNgK4Y7FpDG0khyqouT8gOZO6vOJNs4naeI6qAFU+CLuLMRx/9CqnZjgNRp+veWyXIf21t+SZupw1xfS66se4W/rvoDtXo/LG0UVx1supF72uQBmfiedtPGvRuj+wYsKlkF3I7Tn1m/Qd1Ctum20cL4W/xEgVrTrM8y3wm/8AQW6/pj0VbLz7lro70ciwiWUBpCO1IR2ieQ5Duo2i12EdbhaxKxt7i6iaKtZrJrQmsmjJNcpQCCDYg6EeOljXHGOcpysARY9oHmN/EDvqvh5xLJcXXqwVdfzmxAPOwFx+8DVGlHbJ5N002F9jnPVj7lySg4KR6yeV9O491cNm7QaTE4XrGusZRQTwQS5rMe658q9K6Q7HGMinQEZg4aPukRFB8jYqfOvG40KMQwt66lTvBC6gjx08jRvHzV4M/NYfl5jtNfVPxI84af6bHp3pGxQFkHBR73b9I/jQnB4QYfH4a3tJA3mwyt8fnS0+OaRcrMX9XKTqdFIC386e+mWG6vGYIj8IX/BIp/8AKmtfX4NUIfcS0D6rZeqY+ikfpf0qP7GA6nQkeNuHC+gt6x7t5PprtkQx5FPbbvsQPHv+QPdQbol0f+7+0vrJfMg36A9onvYAgcgeBvbmyzLZDdEY1R8Wa9kdOjfQdTaXFjOx1ERNx3dZbefy+qO+nhIgAAoAA3ACwHkKoYfFdaQ6MBHluDa+YG3a36LwHOiCNerUFHgXt1E7XmTOUkdVpoFdSrgMrAgg6gg7wRRIC9aPFW1LAFxPIMb0c6jHJEGZFkP3Ui+suY2AYe1lNgeYNcsVLitmT3YAZjqR+xm/+rfH6tvTFrY7Ag7s9/8AqIKato7PjnjaOVA6NvB+Y5Hvo+pXUoz7tf8AYTT6hwzCW8fICbC21Fi0zJow9ZD6y/qO+r50rzPbmxJtlzrLEzdST2Jd5Qn2JRxU7uR8afOj22VxSX0WRbZ132vuKnipoELM7Pk3fp0l1w3X7FuRL0Q2Jj7Hq3P7p+lVJUtXCROIojSksCqfSxvrNUdlYvrE19YaH9avUo1h4GE8kqVKlQslUNqT2GUcavGgGNlzOTRao5kDteEaA13iXia4xC5pI9KPS0QxnCwt964tIR7Cker+8fl40SyfSitPS7JYQD6WbcfaOKXDYbWNTYW3M3tOT+EfLXjXonRfYseDiEaak6u/F25nu5DhQDoD0VODw3XSD7+UAm+9E3hfHifIcKa8HLesVrKyw2osSfhx4QTDgC50A40obKl+2bRMgv1cNzfvtlUfXyNcele2mkcYPD9p3NmI4d1/n4U1dG9kLhYVjXU72b8TcT4cB3Cmunwa8v6pcei8xRfPLHZBYCtWrYmubGk0HZqap4rEiI5nIVDoSSBlPA68D8LDnWMRiLXFyG4aEg6X0trQ6PbEEiyWMfWLf7tiMxtvAv617Hd3bqskV3LW1JAYpNQCsbMrDkBoe/W1+HvpYk23llbJqZ4o3vlNlfVbk2sbKFHLMBfjVjpFs9ESOfD26t3jDxg2Rkdhqv4b6Ajcb3tcXqt0VcT4rNreHDxx2ItlIJDfpU7ZDwiorL8hp2coRAFQ233vckk3JJ4knW9KnS3oj1rviIMqSFD1iSLeOTTU3GqsQLXHIGngRgbhbw3e7dVDbM4WGXX/AIb/AMpqdCnswcL51y6ovc8fjW2QuhRgqFbMGXKDdb21+Zpy6QbWTFrDMnZeIklWO4kqwII9ZLpY253oGIwJoL6ACG54ACxNdekE6lrooTrSZCoFrLuS45nee80fXwdaiupvbuM6CfjycnFJryLOB2hFjsfmmZUWwIV2sCRYCMHv08QDzo5t/HHBmQKpCyKbe0qOxsSLbg3I27ViONeY40BTuuPpz8KcNnbROI2biYJTd4EEsbHeVBDC542Iy35MKUosSliXcPrKOpKUXstvYbtjYhM7re6wRxKulr+sdx1zDRbH60VkxgBCZl6xuFxdRxJ/rU0lbPmOMxKMhKLJfMx9ZljiivYc1fMATuLd1MyvhoWdfukVFXMWIvma5sWOpawB56imHh7+ZzJww8eXIej00rsKXtm7WSRcyk5NwIBNzfgNwvy379ORzDvcX1158u/voclgiQmek/ZzNHFOm+JrE/hDEFW8nUD+KjmwNqrioFlGh3OvFXXRlPn8CKL4qFXVkYXVgQQdxB0NeagvsrFG92gffxuo3OPzpubmNabq/wA1Xh//AEuPVd0Al8sursx3x8CSIySKGRgQQdxBrynHYaXZWKVoyWjJOQncy+1G3eP0NeqGdWUMpDKRcEbiDuNUdo7HTFxPE+l9zcVb2WHh+tLShsMUXdMsPh8lzAYpMRCssZurC/eDxB7xuri6W0rz/ojtl9n4l8Nieyhazckb2XB/CRa/dY8K9JxSA6jXvHGqqn1F6mjw3lcPg5bPm6uQHgdD+tM1KLUy4CXMinu18tKl0e4Kp9izUrFSghjniXspPdS6KNbUayeJFCESmaViLYvbu8Ch0z6SyxOuFwoJnktu1YZtyryNtb8BSv0F2Fn2s0WMF3hu2U6hpBlZbk79Dm77U1dB4BiNpYvEHUxs6qeV2yC38Kn31d9JOzxG0WMhdY8SjILXsZVB004lbnxBI5Uu1KyXyrL8jqwlCpeG9srn1Y6YpRaknb2PMGaOHWRhoPw30079arS9NcViDlw2G7ifWAPHXRR5mqvRKBpnlmkOY6gHvYm9j3f+VdSjTOtOdnbt/JxrZ5eEMXQ/o+MOpd+1M/rH8IPsg/OmpDQvZs+Zdd+4+IoihpS6UpzblyEhhLY7E1o/fUvWC1qFg2wfiBEz5CFbMoIAIBJVuBG4i4NB8dgZkMjNIjRkreNiEJ7OlpirEnhuBNhuo9jgrDtw5wLntZLbieJv8KrbG2ZEpaTIBKd4vm6sW9Rb7u+2/wALVrbuWm1wIT9HnzO0eDm6k2sDPkZbDUC7EMt9RdaE7FOLinnlw1zKhbPBLrIUJJN9RnINidx3EXvavY8awCm5t46V5B6QNqRyYtni7JRcjODbPbkR4keFEioThLKxtz+wamdrsUU85fD/ANnZunONmuLpEALnKtj72Jqsdp450N3LIym92iuVI1svrbuG+gmGSWVhGq9p7E30JJ1BPJQP1pnwGzxEp3FuLW08B3Uu4+DBWWPd7peh0LHCyx1VRWFy/wCCkCzoMwIOi6gjdoPhWkl5pDY2ucoPIAW+VEpoTIyqu8At3aaC/vrEGw5FDbg+UhQGGpO+/lU/FR1NsXZskVCr8LTKMXuwDtLE9aQD2ljUImguEXcNK12LMZC6q6qBCwctp2AVNt+pLZQPGiWxcA6TEOpGVb69+n1oljUOU5WK6bwdR3g03rdfRXLprgnts/IV0eltnHMpNLO68yrsbZeIeEZcHLIQCoYziOOx1NkAVjrwzWo9sjZ7gCKIfZJivaaZ1Z2NtWWEg38QwtRX0dywrC0UcrykNmYyOrEM41Ay8Ozxpk2jgo5oykqh0O8MNPEHge+lI2TlFZZd7UbGunG4Dw2HEUKGaxbIqq+5RmAGUJuU3I8bUehK+zb+Hd8NKBbLwSxdgQh8hGWW6szrbQkub30sddbX42o2k3MFfG3zBIq1uLTLBNDNt7PTERmN/EMN6sNxH9a6iiGauEzVuLaeUCe6PP8AZeJfAu0MxAiuLHgpY2BX8h329mxp+2cunjSR0yh67Du/FDmH7o0N/K5oPsnpRjsNEjdT1sAFgbE2ANrF1vltbiK6FlTuh1LGe/bIvCSi9+Ax6Y8BEI4sRumzZNPbSxJv4Hj+ahWwtr4jBPFBiQRHIisobUBSAcyHha/aTh872yMfHtXHo85VEiF44ma+dr7hwNrXPE6Ue9Kmzw+EEntQyIwPceww8NR7hXJnXOub6lhnahZCUI1Zznn0Lr76L7CfssORv7//AFS7syUvh4XO8ot/ECx+IozsJ+2RzFMS+aGTmY6LGmHalYqUpgOUdqcPM0ube23Hg4TK51OiLxZraDw5mjmPlzNYcKRsHs4bR2jI0msGGDIq8C/q3t45j/CtMOTjBLuyqK1OxylwuSr0AxhwWAlxMws88rGNTvYDS/hmzfDnRrYnRtsS32rG3bPqkZJ0XhmHAfl9/ILPQXZDYmdY5DmgwubTepOdiAOd218ARXrUzUd508VCP1Nbvyz2/kq6Sssc+3Y8z2VjvsMGPhJ/YyNkHPrBZPhl9xor0Zwhgw0Yb1m7TeLageQtQTbuFjl2tkLgIRG0gJsGdQcqd5Iy+80247d50StdMFF99/4AaiXVLqRvgZLSMBuOtGUagMS2yt4iisElCtW5mt7F0Gt1NcFNdAoIsaCwqMYzD50IzFdNCDax5/8AulnbOLjhBLYcTk6dYkRMgPAuSADbmH8hR+eZodWBki4kC7oO9Rqy9418d9Y2libw5ossjSWEfFLm5DHmAAW8qy8rcLDDeGebbXx+B6jIsc/Wne03W5wALsyrcg/IXofsnAxYmQyGPLhcOhdgfaC3sDv1ZvgD5OkmGXD7PnxTnrJJYLuzWvmK2CjkMx9UcqVHdYdkLlft4iQAgb7Kfl2f81XX13WRrb2bHequmqU4LfjJnZchIkxDetI2Ud1xmYD+HKPBiKLYfFArYgb9d3zNccZs7q9m4dwdWcnzkzZb9wUC/hSlPtMuojHq+0fxc/Kg69u29vstl7GtCn4SUeeWH9o7REYJjIzsACwFwqi+g79d9LkuIca5zz3n9a4HMotmuLm19/drWutLqKisHQhFt9T3GzYuP62JScxdWym2831U/Sr21U6tGfKSAt94ueY/1oZ0ZRfs7kHtZyNTxKdkitenG1sqDDoRmIGa3AAagnvNKyWZYRlRfW0gZsjF4WKbrZcNmibRipYFdey4sRY8CL62uKcNlbQwudkiwssqNqOvRnCG2upDtkOh3aeB0H+iVklXE4dgDnUEhgDpdhuOh9b4U2dHsG2HlaAkvCGywuTdkIjV2TNvK6m3LKRXdaq5iuy7nGtss3jJ75wEdnYdb5g1gFACJdFTfuTeBrx5bqv3qvNje2Y4wHkHrH2UB/G3P8o1PIDWt447ak5m4nd5AcB/WtDzkBJNbs6lqobTkshtx09+lWmaqOJ7XlrRILcFJ7AmTK9496kFT4FSCKWsFtU4fA42BjaSG6jvWTshh77+dMGHHa99K3TzBp1kUhbKJCqSgHUqCCGtytceS0y94uHn+5VLxJSfYPYf0fRyYKEx/dYkIGz6gOx7VnA5bgw1Fqxsva8uLw2J2diARiljdVL73ZRcBj+LQG/Ea094STdbdSd6TNlsnV4+G6yRkLIRvy+w/wDCdPBu6g1y8ReDP7Pyf8MM5Yn4i+5S6AbYV4BhpOzKmYqD7SlidO8ai3ICm3ZbZZV93vFIU+x+r2dh8bEfvY3zORxVpMtj+6Qv+bnTph8RnSOdNzKrjz1tQK8rMJch9VGLfiw4bG29YrlDMGUMNxFZoJjKAymys54An3C9JPRjGmDZWLxO53YhT+YgKP8AMxPlTrtoZcJiDyhk/kNeOybYkkwS4WJfu4nMksnMl+yL8rnzIpmqt23R8lyag+nTSS5bQ9+iedVhxCmwySC5OmmQXJJ7wTRraG3iUZ4I+sRQSZGOSOwFzlJ1fyFqVeheyAJykourwpMFzEq5zsoLjcbDULuGm80zdLW/s5Qe20aW/ecAj3XorxK553eQNyUUunjAs7I2TmlLS9p5YmkkJ4F37AHKwAIpiVi0SE7za/iND8a54WweaQ7lKr5Il/m1WcJCQiA7xqfE6n4mtJ5lkFZ9ODrOlkHdUwk1dJvVNDVbKaqSyZQfjerMZoThp70Shel5IJEyZWZsqsqHgWF2Yc1W4+vhS/j9nnBkzLjFjBYt1eIRTHmIsciplIJ10F95phxeHEoyEAg6kkA28AdL99A9vYGFI2jhhV5GsrNYEojaMTK18ptuHnasKTXAeMYvkROlPTRsRGcNaMqzLdo0dQbG5vmY8eG+ge29nTYVokn0V7MgQ3XgDoBoaLbRwxOHSaNEWKOSJpbeqC3ZihTmEVrsfxNRb0oFi+HVFzsqZyBckCwvu4dknyo+mk1qPl/vngZvcY0pY2ef77lzpJhGOxwVJUKIW04i2Vtf4r+Vq8siktYjnXvWAhOKwCocpWSFV/hKWPn+leFbf2XLgpmimFiNQRezrwYX4f60ran1M1o5rHSdoplZa5tJpvsL7u6h8Uotc1FnG6/hff8A1+tAlhnSg5IdNnOiQqF1dwzk77WU5Rv0sbe80v7exOeeQ7xmPw0/rwq+Is8KOosRC9raXdHS5I55b/4e6gEznz40t3yg9MU8t+YR6M7ffBTrLGFzZWRgwJVgTcXsQeA416TsXpO2Pyp9pw+Fa98ojYSk63yF3ynjuudTpXm/RXCPLi0CIJSAzGM7nQKc6+JW48bV6F0TSMO4MKzQE5C5UMwyqGjaSMi4YKxRiN+S9tNX6lmOWc3V9MZtJb8/YbcHs44VAqy5luSetVczEm5OdANSeJDGrauSLkEHiDwrhDs2KMh4gtm4aHQ8UO8eA0rrM9GjHyOTZLPJzleuFuyajNes8DTEVhC7eWCY1tIR3UC2xgklRWcaPOAx4hLsi2PdoaY51swby/ShuKhzYeRNxXNb3lkPut7jVTe+QlTwY6M7XxEcZR4TKsJMbNGbyDLuvEdTpbcaN9I9qRzbNxLxsHBjKnmrHs2ZTqCCdxoXsCa2Km5SRxSedip+la9PNnI0SlBlllljiJBIVwxJtIB6w7N77xbyqX46s8dzenWZJA7oNP1+zsXhm3qjMB4qb2/iW/8AFRjoKc+AQfgaRf8AMWH81IWydqSbPml7GaMM0cutwBmKWzW01As1t/janv0WnNhJBymPxRD9amsrcbutcP8AcPW09PKPrt+wROYaAn31KISYfU1Kx1CnSzzjpv0r+1rJFDIEw6XFx6+KkHsqBujHFquDZf8Ash5GUKqR/dr+Ji4zStzNuyOQB50w9MMBh8HgXEEMUbPkjGRFVjc63YC50B1qz0gw4j2S8Z9nDKvmqr8dKqqeJxa89huzHg4S9wZ0fN54COGCAP8A/U2q50hku0KjU9arZb6nKG+tqFdDI2kjMpYqAiRC28hbuSCdwu/wrvj1UuQlx1au7uCcwe3Yux1Ldxo0YtWyfqxe2SaS9EdtlqWMuYghZibDi2RD7l+fhRuaLKqk+1c/K1VOjmANu0LFjmbu0AA9wAott5bBDwFx8rfKhdWGkVNZywczaVUK3rtGa1AorBHDqSN1bNiJQNOH9cqvRLVjqRbX9fhQmwiA0fSllBWSJiw0HVsjsw3AhQQb+A4cK5bXxWImiESL9n6w5VGhlN/XZjqFULcneTcaireJiQG5w7zSMQAFManQ6ahwQoud+m/nWdmdH1nJmnFwTaONHfIE7ze7ZjrroQF0oTUe41F4XUkBuls+Hh2e+FRhdVUBR2mFnUlnI3XOpJ4miXRHZEkgfF4jR5owqL+CLLYeZ3+HjXTbeAXEBsHh41SJbGXIMilv+HFdbbic7cgtuNHdkfdQGJiWMAyXO8qqgofEqV86pWdLaj3Ll81a6uc5E/oXiMXBGkWWOSMLnCnMr9WzsCytrmyte623EWve1ael2LrcGheMLaUWYEMdUb1Ta9tB7qcEwJjhgKgdZEF7uybCVb+Fz4qtLnpYcNgUI3dcv8rimKpK2+OUt3uLPMIPD4PF5tlFFBDAg27jrf8ASqSYKUtZY3Y2JsqljbiezfSj+KH3a+KD/LJTR6KW/t6/3Mg+KH6Ut8RrjVqnXHg7uibej8Z7sTtjdJXw4aNlJGthuKk8weHdXD7QhT81e99IOjGGx0qiaFWChryC6yE6AJmWxtvJ13gd9B9n+jTApK+aN2AKsgaR8uUqL3117QbfzFKeFvsZhroJNvORB9GWNjw+KaWW4GRlDWJVSWXViNw0tenplMeK+0YZ1CYjeNGiMo3Xtuzi4uOI43tXeTZBgk+2Qx3GQfdKLAwLoYgo0vkyuv5gw40Rm6PYPFIJY1C9YLiSLsE8iQujEd+otTkMR2EbrFY+vjOxVbbJRjnheNjrvXqr/lckankbE8q7YaV5O0wy3/MG8Bp/WtVMPHa0c8Gci6mRGGQkAAh0dgBcEEbwb+VFcOthbXTde17cNQSDTHVHshCUH5mhFbruNatWynQ0RAu5pFBnOXnp58KD7RQqrncyqwIO4ixuD4bwf1ph2Yl5B3XNc+k+ABu1uywyt5iwNBnL5sBa1jcUtjylJoc5AvBlDX0exUrbkdTpRfpNqMJyGMgJ8Mrj5kUvRApYyjMI3Mb3F1CMvZbLyJ1v+lGdpYQnDsYmY5MsioTmBMbBwFJ1F7W5a7qu2LcUFqko2ZBvRvZxnfGyxgdamIkKX9V1MkmeJ+asuncbHhS30c222ClkdCVXO2bDvoGTMbhG3B15ePgXH0TzBknbi0ha3cSx91zXbo3Ag2jtDCyorqzrKquoYEMASQD++B5VvVS/yv0x+hvTY6GpLP8AeRhwe3MNKiyLKlmFxdgCO4g7jUoXjvRvgpHZ8rpm9mNsqDTgttKlBxT6gyr05frsbgsKPxGRx3XAHwD0U6ZSr9mnLEAdU4W/FmUjTmbaeZpOTajS7axDohlaNTFEo9UMLKWZ/ZUXa/iK79OcMUgBlbrsRK4VeCRjewjThwGY66+Vaor6prITUS6IKPp+5no68zYWJL9VEL3caySXYmyAeryvv0NudGIcNcqgXIikErxJ3jMefG3vqbKwvVxIg3qoBbgNNQo53/rhRzZGEBbuGviaYtnu2JwXZBPZ2HyLrvOprbaGHzxsvHh4jdVm1Suc5PORtLbAoQmuwW9dtoYfLKbbjr79/wAaqxyWp2LysislhlyAVcQVWw2tXUWgzCROGJw+cMtjlYEHKcrG4/Fw8RrVSXrxD1YZIWsEUqM7E2sCLgKo0vxsAaMbheq5wnaWR+0ytpyQFSLKPPU7zbyoXcLl4wabBwK4dGiBJsxJZjdmLAHMx4nX4V0GFPWtKp3hVKn1SFub9zXY693mLSjW9dErLNdRrMOw2nsn5UmelaH+x6AazKfOzCngilD0nLfB/wD7E+tMaP8APj7oHb9DPH5v2f8AHH8pR9aYPRg3+0IxzSUf5b/Sl6Q9g/vJ82H1o36N2ttKDxkH/Teq+Mba1/Y7Xw7f4bL7nt0cYU2FhoPmb/OuOPgaVWS+QMCCw9axHDl41cYVzNBRyGaxeqOFgPKwpcwOz2w7/duFSYswjcXQOSWIUjVbixsLjRtKZTVXG4RZAqsLgG4sbEWBsQRqDrvqFxYOjgfM0hXKzWBAa6kDdcEDXU62vu8K6S7uVW40Ydlje25t1x320v4VxxCUWLAyQOY1uvq1ow1rqq3sO+1MLgCEtjw2Bbnu8KvTwh1KncRaswplAA4Ct6SlLLyNRjhYPPdpYRopb6XUFWB9V0JuL/rwuarwGSJj1IuOMDm3nG+742pw6R4O6iQb10PeP9PrSu8dhpcqNRb1kPNeY7vppTdc8oDNYeCj6M5VEbi4EiyE5faKnRhbl9VFXduSDD7Zwk25Zk6tj33Kj+dfdS7sHARnGywuSpe8kUiHKym5bsEcNW01HZrp6Qpp0hiE4zNFKrRzqLK6kEEOB6rg2NtxtpW9XFOfUu4XSS36H3yj1+9YqrszF9dDHINzore8XrNc9mjzTYuxJsLCuORyZCGaaJtQ8ZN7g8GC6/1rjbWLGLnMsfaiwy5r8Ga92t32H+Xvqz0728zOuCw57TWDlfZB0CafHuqzNgFgwow8erSdi/FifXY+V66Onr8NdT5f9yC1Vzte4awrh1QruZVIHiL0y4KDIoHHj40I2HgwMo9lAAPIWFHqVvlvhEpjtkzWKzUoAYF7aS2VvEe/dQGUcaZdrxZojzFmHl/pS0Wpqp/KL2L5i5gHovFQLCnWjuHrNhcCwBWpNbHdQ07QuxWNDJY2LXCoDxGY7z4XoSQUIqK2tQvB7VaQtlhJCMVe7qGDjeAu4+Nxvolg8Ssi5l3XI1FiCCQQRzBBFU9i8G1jSt6SV/sRP/Mj/nApvpU9Jn+4t/eRf9wUbSv/ADQ90Ys+hnik7WBHMj4PRboVJl2jhz/zSPerD60G2jo38R+ZrfA4zq5klGuSRXtzswJFT428az9DvfCK+rQteeT6RsawRQjY/SvCYkDqpkzH2GOVx3ZW1ouzjmKXUk+DjSrlF4aBObrhIC7IVLAIrZWW1wrNx1tccLEb99cNi4OOfDxySoC5BzMfWvmN+1vqnt7beEv+1XrFIF49WAv2luOB5GuEOJXIIXcIGJKqPWKnUu677XJsnHjpuLhtZKxjZhPBY+wf15IVcqsps2gAvc3uyhrjNY7qt4p9K5w7QgULEmYWWyr1b3IA4Arr/rVDDS9kpYqVZrK28IScnwtVw5B2cG16s7O1lUeJ91VaJbFh7RfkLD60ex4iwEFmQXrNSpSQ2ayKCLHUHfSbioDFIVPDd3jhTmaD9IsJmXON67/3aJVLEjE45R5ltF2GIbFRrpBIENva/Gf81vOmORTtM5VfLhkIzWHakewbLruC3F9N96q4WMLNLGwGWUZ1vuJtaRfr4GhOztoHZ2M6tieoksdeA3X8VIt3i1PWwVsenult6gaLHVLqX/hWi6bT4K+GCi0TMupII7RNvAXt4VivQcX0cwk7GV4ldnsS3PQAHTuArFc7psOt+J0z3cdxY6HbEWNPtMtzK4LXb2VOt/EjW54GjeBjMj9cw3i0YPBT7VubfKsCPPZB+yQAH85XTKO4W193Oj+ycPdsx3D510Jz6U5Pk4/1vbgJ4KHIoHHj41YqVK5zeRpLBKlSpULNJRcEdxpRkjpwNKkh7TLyJ+dHpfIG3scoGsaYMGdKXToaNbOl0rViM1ljHTm6xpbMwJJO5VG9iBa5uQAL/Kl7A7ROHIgnQjKOzIgJR1B1OUdpSOIsQL79aLNK/wBpcqnWL1casQygqQXYAZjqCGHu48AmNxru2V0WA3uvWFiwI9pWTs314MaxBBmdsFOyzTiIgiaRWzgghDkjRmtxNyBbmfGmnCwiNQq8OJ1JJNySeJJN/OvOdo4QFS0uKjHaGZsNmWeRh6o6sNkL8M1qVMdgMZEpkRsYoBuCftOe358vY93vrTpctlybi48yeEe5TYhUF2YKO8gfOkT0j7fgkwpijlSRy6XCMGsFNyTbwrzvAy4SXtY3FYp34jKhA8C7MflW0+zs/WSYRJDhoxdpZLC/A2IUA+Ao2k01sblKxYSZV7oVbUZNv2KE0DS52Sxym9uJBvcgcbW+NctlQExuwOoIABGhJ0rgsEhGdCRbNqOGVcx+ANYw+IfUkHTeVtwOhK058U01N9u8umWO/DD/AAvV301NKPVH05R6bF6LXZfvsTGDbXLAth5lhQHaGxYoZFhixcuKcm3VInZ0/dY7vCj2G2VtLHqvXyvFEQCcxVcwPKOI3P8AERTnsLYMGEW0a3a1i7WLnuvwHcNK5y09FO8mpPyXH3ZiWv1NnfCFTZnRbEoAwaOM5bZHCyLa2oy5AFvxsT3k0R2bisQOsjhiw0LxtlcXCBgRcODlJAPDsncdaZZX1oPtXZnWzgqBn6ns6lTo+tnGoPaHdv4VJTzyBg8vdl7B42JLq7ZJTbMXIux7nvYjkB7t9U8XIDP2SD92b2N7doZfr7q22YkMqfeQR9amjBkUm40uLg2+nhYnjJGom7Khewb2AHtLlvbz+NSpGLWdqNbHHY8SaCgUf2aPu18/mau9/KDq5LVSpUpUZJWrrcEHca2qVCCBt3ZpDFQbMhzRtyPDyI0PnQ7G4KPHQ2cFWBI/NHIN/l8xanjpFg8yZx6y/FePu30nToUbrUF9LSKPbUbiPzL8Rpyp2ufVHHcWkumQmQbexmHHUhnXq7rYEWFjrvFYpgx+BSSQuFdw1jmUmxuBUpnxZd4r9DWKfX9RtwYtGlvwj5UybM/Zjz+dYqUpqeDNPJcFZqVKUGSVKlSoQhpPxf7Q+J+dSpRqeWCtNJKIbOrFSiWcA4clzZ/7SbxX5GhXS3/d5jyjcjuI3GpUoMeRnuLXR9B1+DNhe0v/AG69GjqVK1ZwvY1L6mYbZ8TatFGx5lFJ95FCumsYXZ+IAAAEZsALDeOFSpVVN9a9wEuGeM7M/wB3k/cxP/x2oXhNz/1xrFSjfHfzl7I7fwH8qX3/AGPoPo8f7Jh/7iL/ALa1aepUpaJyLPrkVjvqN+3i/dk+lSpW5cGIAbaZtjVtpfq720vcTXv/AIR7hyrZP2sngnyas1KPWYs4O4o9s39mvn8zUqVi76SquS1UqVKWGCVKlSoQ0kGh8KRBvNSpR6OWCtEvbmIdMRIqsyqGNgpIAvqdBUqVK664FD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12925"/>
            <a:ext cx="5057775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xQSEhUUExQVFBUXFhYaGRcWFxcXFhcYGBQXGBYYGBUYHCggHBwlHRcYITEiJiktLi4vFx8zODMsNygtLisBCgoKDg0OGxAQGywkHyQsLCwrLCwsLCwtLCwsLCwsLCwsLCwsLCwsLDQsLCwsLCwsLCwsLCwsLCwsLCwsLCwsLP/AABEIAMIBAwMBIgACEQEDEQH/xAAcAAACAgMBAQAAAAAAAAAAAAAFBgAEAQIDBwj/xABIEAACAQIDBAYHBQUFCAIDAAABAgMAEQQSIQUxQVEGEyJhcYEHMkKRobHBFCNSYtEzcoKy8CRzkqLhJTRDY6OzwvG00lODk//EABkBAAIDAQAAAAAAAAAAAAAAAAMEAAECBf/EADERAAICAQMCBAQGAgMBAAAAAAABAgMRBCExEkETUWFxBSIygRQzkbHR8COhYsHxQv/aAAwDAQACEQMRAD8A9xqVKlQhKlSpUISpUqVCEqVKlQhKlSsVCGahrF6qYnGAaDfVpN7IzKSSK+1HvpypO6dw3woP4ZB8VYfWmaRr0H6XxXwUvdkP/UX9a6Gn+ScfdCk31ZKmwY/9nRn8ko9zyCqPorQB5h+VP53/AFo10UjzbNQcutHvkc/WgHoyktiHXiU/lYf/AGoOp/MfuxzT/lteiHPpsv8AY8RbT7php4UoejuH1h3J82pu6dG2Dm/cNK/ozN3k7kj/AJnoEXjcKt6mjHpUissB/vB/IfpRrZGIyrE35EPkVF6Heln9jB/eke9G/SrGzheCL+7T+UV0edNHPmznPaxjxG4IBGoOtb0s7M2gYtDcp8R4d1MME4cXU3FcyUHEbjJM61KxWRWTRKlSpUISpUqVCEqVKlQhKlSpUISpUqVCEqVKlQhKlSpUISpUqVCEqVqzgcRVabHIvEGrUW+DLkkWr1wmxSr3mhk+0L8bDuqt9oHfR40N8gZXLsXZsUzdwrgRXL7Svf7q2E45H3GjKOOwJyybhao9JY74OcfkJ9xB+lXhKO/3GqW33zYaZQLkowAHG4q456l7ovKwc+gIvggPzt9D9aTuhr9XtSSPdZpl9xJ/8aaugkxSAqwKkPuOm9VpVH3e3zbc0in/ABxW+ZpfWZjY/c6Ghipwkv8AiO/Tw/2KY8k+opV9Ekl2m/u0/nkpz6aQZsBigN/UvbxAuKQfRNJkMl+MQ+EjfrQMtySQatL8PNsK+lmT7vDjnN/4/wCtENnzIuGhLsq/dpvIHsihHTuKTGdXHEh7D5s5BAPZIsL+PwrlsvogzBTi2ZsoAWNW0AG7Mw1J8K7MYx8CKm8c+5xnJubaGCDFxObLIjHkGBPuq3EWQ3UkGgOK6LYUjso8Z4MhfT/FcVXwcs+FNmfrob+1mzL4aG3gSR4ULw4yXyv7Mvqa5HnDbX4SC3eN3uopHICLggjupPj2hG4uLkeFbxY7KbqxHlp5ilZafyDRu8xvvWaB4Xb67nsO8fpRSLFo251PmKXcJR5QZTT4LFSsXrNZNEqVKlQhKlSpUISpUqVCEqVKlQhKlSuGJxAUd9Wll4RTaXJ0eQDU0PxGLvuvVd5CxuawaYjUlyLysb4NWetL1vahO19vw4fRmzP+BdW8+VEzGJmFcpvCQUFblwouSAOZ0rzraHTKd2yxjqydAqDrJT9BWcN0YxuJOaVurB4yMWf/AAjd8Kz1N8IY/Dxh9cvst2OmJ6QQJ7YP7uvx3ULxHTaIbgPMn5AVywfo6h/4sskh7rIPqfjReDoTglH+7q375LH4msuWC1Gn1FbE+kVgezHGfHMKH7X6dHEYeSLqQjsBldHuAQwOoIvwt503Y/0fYOQHKjRHnGxsP4TdfhSB0k6GS4K8h++h/wDyLdSnIumtvHUeFNU6ilNeJD7pszLTqf5cvs/5GT0fY9pkdGa7qFaxNzYgqf5Qf4q47VhA2nC/tBoT7nA+lAej21xDi45tysMkngbAnyIDeRpi6T6bSg71iP8A1mH0rWvglPqXD3RnRdSk1w1nI842Qyxsh3MpHvFq832ZtB1tHh1szXUW330NOe3MZ1MJO4nT4Em3kDSX0FxNsao5lx70b9BS+PDSml3CU/5Izi32H/YewRCM0rGSUjVibheYW/z4/CibACtrk1AlDlJyeZMCkksI4NXGRb6EAjvoR0i6XQ4a6j7yT8I3DxNI8nSzH4tiII3I/wCUpsPF/wDWh+Mk8IbhobJLqlsvUPbQwkmBczQ3aE+uh9n/AE5Hhx0OjDgsWkyB0NwfeDyI4GkEYLapGsUhB3hpBu5EZ6xDisTgwWkw8sKmwLpqvdcG4+VHeo6o7rcx+CSe00ehGOsCIcqXdndLAwuwEicWQWdRzaPiO8GmTC4hJUDxsHU7iP631FNMBZp518o2SRl9UkfL3UbwG0VcAHRuXPwoPetJo71U4KRmMnEaRWaA7O2qVOWQ6cG5eP60dBpWUXF4YeMkzNSpUqjRKlSpUISpUrVzbWoQ54mcKKESSFjc1tip8xrkKarh0rIrOXUzYGsu4UZmNgK4Y7FpDG0khyqouT8gOZO6vOJNs4naeI6qAFU+CLuLMRx/9CqnZjgNRp+veWyXIf21t+SZupw1xfS66se4W/rvoDtXo/LG0UVx1supF72uQBmfiedtPGvRuj+wYsKlkF3I7Tn1m/Qd1Ctum20cL4W/xEgVrTrM8y3wm/8AQW6/pj0VbLz7lro70ciwiWUBpCO1IR2ieQ5Duo2i12EdbhaxKxt7i6iaKtZrJrQmsmjJNcpQCCDYg6EeOljXHGOcpysARY9oHmN/EDvqvh5xLJcXXqwVdfzmxAPOwFx+8DVGlHbJ5N002F9jnPVj7lySg4KR6yeV9O491cNm7QaTE4XrGusZRQTwQS5rMe658q9K6Q7HGMinQEZg4aPukRFB8jYqfOvG40KMQwt66lTvBC6gjx08jRvHzV4M/NYfl5jtNfVPxI84af6bHp3pGxQFkHBR73b9I/jQnB4QYfH4a3tJA3mwyt8fnS0+OaRcrMX9XKTqdFIC386e+mWG6vGYIj8IX/BIp/8AKmtfX4NUIfcS0D6rZeqY+ikfpf0qP7GA6nQkeNuHC+gt6x7t5PprtkQx5FPbbvsQPHv+QPdQbol0f+7+0vrJfMg36A9onvYAgcgeBvbmyzLZDdEY1R8Wa9kdOjfQdTaXFjOx1ERNx3dZbefy+qO+nhIgAAoAA3ACwHkKoYfFdaQ6MBHluDa+YG3a36LwHOiCNerUFHgXt1E7XmTOUkdVpoFdSrgMrAgg6gg7wRRIC9aPFW1LAFxPIMb0c6jHJEGZFkP3Ui+suY2AYe1lNgeYNcsVLitmT3YAZjqR+xm/+rfH6tvTFrY7Ag7s9/8AqIKato7PjnjaOVA6NvB+Y5Hvo+pXUoz7tf8AYTT6hwzCW8fICbC21Fi0zJow9ZD6y/qO+r50rzPbmxJtlzrLEzdST2Jd5Qn2JRxU7uR8afOj22VxSX0WRbZ132vuKnipoELM7Pk3fp0l1w3X7FuRL0Q2Jj7Hq3P7p+lVJUtXCROIojSksCqfSxvrNUdlYvrE19YaH9avUo1h4GE8kqVKlQslUNqT2GUcavGgGNlzOTRao5kDteEaA13iXia4xC5pI9KPS0QxnCwt964tIR7Cker+8fl40SyfSitPS7JYQD6WbcfaOKXDYbWNTYW3M3tOT+EfLXjXonRfYseDiEaak6u/F25nu5DhQDoD0VODw3XSD7+UAm+9E3hfHifIcKa8HLesVrKyw2osSfhx4QTDgC50A40obKl+2bRMgv1cNzfvtlUfXyNcele2mkcYPD9p3NmI4d1/n4U1dG9kLhYVjXU72b8TcT4cB3Cmunwa8v6pcei8xRfPLHZBYCtWrYmubGk0HZqap4rEiI5nIVDoSSBlPA68D8LDnWMRiLXFyG4aEg6X0trQ6PbEEiyWMfWLf7tiMxtvAv617Hd3bqskV3LW1JAYpNQCsbMrDkBoe/W1+HvpYk23llbJqZ4o3vlNlfVbk2sbKFHLMBfjVjpFs9ESOfD26t3jDxg2Rkdhqv4b6Ajcb3tcXqt0VcT4rNreHDxx2ItlIJDfpU7ZDwiorL8hp2coRAFQ233vckk3JJ4knW9KnS3oj1rviIMqSFD1iSLeOTTU3GqsQLXHIGngRgbhbw3e7dVDbM4WGXX/AIb/AMpqdCnswcL51y6ovc8fjW2QuhRgqFbMGXKDdb21+Zpy6QbWTFrDMnZeIklWO4kqwII9ZLpY253oGIwJoL6ACG54ACxNdekE6lrooTrSZCoFrLuS45nee80fXwdaiupvbuM6CfjycnFJryLOB2hFjsfmmZUWwIV2sCRYCMHv08QDzo5t/HHBmQKpCyKbe0qOxsSLbg3I27ViONeY40BTuuPpz8KcNnbROI2biYJTd4EEsbHeVBDC542Iy35MKUosSliXcPrKOpKUXstvYbtjYhM7re6wRxKulr+sdx1zDRbH60VkxgBCZl6xuFxdRxJ/rU0lbPmOMxKMhKLJfMx9ZljiivYc1fMATuLd1MyvhoWdfukVFXMWIvma5sWOpawB56imHh7+ZzJww8eXIej00rsKXtm7WSRcyk5NwIBNzfgNwvy379ORzDvcX1158u/voclgiQmek/ZzNHFOm+JrE/hDEFW8nUD+KjmwNqrioFlGh3OvFXXRlPn8CKL4qFXVkYXVgQQdxB0NeagvsrFG92gffxuo3OPzpubmNabq/wA1Xh//AEuPVd0Al8sursx3x8CSIySKGRgQQdxBrynHYaXZWKVoyWjJOQncy+1G3eP0NeqGdWUMpDKRcEbiDuNUdo7HTFxPE+l9zcVb2WHh+tLShsMUXdMsPh8lzAYpMRCssZurC/eDxB7xuri6W0rz/ojtl9n4l8Nieyhazckb2XB/CRa/dY8K9JxSA6jXvHGqqn1F6mjw3lcPg5bPm6uQHgdD+tM1KLUy4CXMinu18tKl0e4Kp9izUrFSghjniXspPdS6KNbUayeJFCESmaViLYvbu8Ch0z6SyxOuFwoJnktu1YZtyryNtb8BSv0F2Fn2s0WMF3hu2U6hpBlZbk79Dm77U1dB4BiNpYvEHUxs6qeV2yC38Kn31d9JOzxG0WMhdY8SjILXsZVB004lbnxBI5Uu1KyXyrL8jqwlCpeG9srn1Y6YpRaknb2PMGaOHWRhoPw30079arS9NcViDlw2G7ifWAPHXRR5mqvRKBpnlmkOY6gHvYm9j3f+VdSjTOtOdnbt/JxrZ5eEMXQ/o+MOpd+1M/rH8IPsg/OmpDQvZs+Zdd+4+IoihpS6UpzblyEhhLY7E1o/fUvWC1qFg2wfiBEz5CFbMoIAIBJVuBG4i4NB8dgZkMjNIjRkreNiEJ7OlpirEnhuBNhuo9jgrDtw5wLntZLbieJv8KrbG2ZEpaTIBKd4vm6sW9Rb7u+2/wALVrbuWm1wIT9HnzO0eDm6k2sDPkZbDUC7EMt9RdaE7FOLinnlw1zKhbPBLrIUJJN9RnINidx3EXvavY8awCm5t46V5B6QNqRyYtni7JRcjODbPbkR4keFEioThLKxtz+wamdrsUU85fD/ANnZunONmuLpEALnKtj72Jqsdp450N3LIym92iuVI1svrbuG+gmGSWVhGq9p7E30JJ1BPJQP1pnwGzxEp3FuLW08B3Uu4+DBWWPd7peh0LHCyx1VRWFy/wCCkCzoMwIOi6gjdoPhWkl5pDY2ucoPIAW+VEpoTIyqu8At3aaC/vrEGw5FDbg+UhQGGpO+/lU/FR1NsXZskVCr8LTKMXuwDtLE9aQD2ljUImguEXcNK12LMZC6q6qBCwctp2AVNt+pLZQPGiWxcA6TEOpGVb69+n1oljUOU5WK6bwdR3g03rdfRXLprgnts/IV0eltnHMpNLO68yrsbZeIeEZcHLIQCoYziOOx1NkAVjrwzWo9sjZ7gCKIfZJivaaZ1Z2NtWWEg38QwtRX0dywrC0UcrykNmYyOrEM41Ay8Ozxpk2jgo5oykqh0O8MNPEHge+lI2TlFZZd7UbGunG4Dw2HEUKGaxbIqq+5RmAGUJuU3I8bUehK+zb+Hd8NKBbLwSxdgQh8hGWW6szrbQkub30sddbX42o2k3MFfG3zBIq1uLTLBNDNt7PTERmN/EMN6sNxH9a6iiGauEzVuLaeUCe6PP8AZeJfAu0MxAiuLHgpY2BX8h329mxp+2cunjSR0yh67Du/FDmH7o0N/K5oPsnpRjsNEjdT1sAFgbE2ANrF1vltbiK6FlTuh1LGe/bIvCSi9+Ax6Y8BEI4sRumzZNPbSxJv4Hj+ahWwtr4jBPFBiQRHIisobUBSAcyHha/aTh872yMfHtXHo85VEiF44ma+dr7hwNrXPE6Ue9Kmzw+EEntQyIwPceww8NR7hXJnXOub6lhnahZCUI1Zznn0Lr76L7CfssORv7//AFS7syUvh4XO8ot/ECx+IozsJ+2RzFMS+aGTmY6LGmHalYqUpgOUdqcPM0ube23Hg4TK51OiLxZraDw5mjmPlzNYcKRsHs4bR2jI0msGGDIq8C/q3t45j/CtMOTjBLuyqK1OxylwuSr0AxhwWAlxMws88rGNTvYDS/hmzfDnRrYnRtsS32rG3bPqkZJ0XhmHAfl9/ILPQXZDYmdY5DmgwubTepOdiAOd218ARXrUzUd508VCP1Nbvyz2/kq6Sssc+3Y8z2VjvsMGPhJ/YyNkHPrBZPhl9xor0Zwhgw0Yb1m7TeLageQtQTbuFjl2tkLgIRG0gJsGdQcqd5Iy+80247d50StdMFF99/4AaiXVLqRvgZLSMBuOtGUagMS2yt4iisElCtW5mt7F0Gt1NcFNdAoIsaCwqMYzD50IzFdNCDax5/8AulnbOLjhBLYcTk6dYkRMgPAuSADbmH8hR+eZodWBki4kC7oO9Rqy9418d9Y2libw5ossjSWEfFLm5DHmAAW8qy8rcLDDeGebbXx+B6jIsc/Wne03W5wALsyrcg/IXofsnAxYmQyGPLhcOhdgfaC3sDv1ZvgD5OkmGXD7PnxTnrJJYLuzWvmK2CjkMx9UcqVHdYdkLlft4iQAgb7Kfl2f81XX13WRrb2bHequmqU4LfjJnZchIkxDetI2Ud1xmYD+HKPBiKLYfFArYgb9d3zNccZs7q9m4dwdWcnzkzZb9wUC/hSlPtMuojHq+0fxc/Kg69u29vstl7GtCn4SUeeWH9o7REYJjIzsACwFwqi+g79d9LkuIca5zz3n9a4HMotmuLm19/drWutLqKisHQhFt9T3GzYuP62JScxdWym2831U/Sr21U6tGfKSAt94ueY/1oZ0ZRfs7kHtZyNTxKdkitenG1sqDDoRmIGa3AAagnvNKyWZYRlRfW0gZsjF4WKbrZcNmibRipYFdey4sRY8CL62uKcNlbQwudkiwssqNqOvRnCG2upDtkOh3aeB0H+iVklXE4dgDnUEhgDpdhuOh9b4U2dHsG2HlaAkvCGywuTdkIjV2TNvK6m3LKRXdaq5iuy7nGtss3jJ75wEdnYdb5g1gFACJdFTfuTeBrx5bqv3qvNje2Y4wHkHrH2UB/G3P8o1PIDWt447ak5m4nd5AcB/WtDzkBJNbs6lqobTkshtx09+lWmaqOJ7XlrRILcFJ7AmTK9496kFT4FSCKWsFtU4fA42BjaSG6jvWTshh77+dMGHHa99K3TzBp1kUhbKJCqSgHUqCCGtytceS0y94uHn+5VLxJSfYPYf0fRyYKEx/dYkIGz6gOx7VnA5bgw1Fqxsva8uLw2J2diARiljdVL73ZRcBj+LQG/Ea094STdbdSd6TNlsnV4+G6yRkLIRvy+w/wDCdPBu6g1y8ReDP7Pyf8MM5Yn4i+5S6AbYV4BhpOzKmYqD7SlidO8ai3ICm3ZbZZV93vFIU+x+r2dh8bEfvY3zORxVpMtj+6Qv+bnTph8RnSOdNzKrjz1tQK8rMJch9VGLfiw4bG29YrlDMGUMNxFZoJjKAymys54An3C9JPRjGmDZWLxO53YhT+YgKP8AMxPlTrtoZcJiDyhk/kNeOybYkkwS4WJfu4nMksnMl+yL8rnzIpmqt23R8lyag+nTSS5bQ9+iedVhxCmwySC5OmmQXJJ7wTRraG3iUZ4I+sRQSZGOSOwFzlJ1fyFqVeheyAJykourwpMFzEq5zsoLjcbDULuGm80zdLW/s5Qe20aW/ecAj3XorxK553eQNyUUunjAs7I2TmlLS9p5YmkkJ4F37AHKwAIpiVi0SE7za/iND8a54WweaQ7lKr5Il/m1WcJCQiA7xqfE6n4mtJ5lkFZ9ODrOlkHdUwk1dJvVNDVbKaqSyZQfjerMZoThp70Shel5IJEyZWZsqsqHgWF2Yc1W4+vhS/j9nnBkzLjFjBYt1eIRTHmIsciplIJ10F95phxeHEoyEAg6kkA28AdL99A9vYGFI2jhhV5GsrNYEojaMTK18ptuHnasKTXAeMYvkROlPTRsRGcNaMqzLdo0dQbG5vmY8eG+ge29nTYVokn0V7MgQ3XgDoBoaLbRwxOHSaNEWKOSJpbeqC3ZihTmEVrsfxNRb0oFi+HVFzsqZyBckCwvu4dknyo+mk1qPl/vngZvcY0pY2ef77lzpJhGOxwVJUKIW04i2Vtf4r+Vq8siktYjnXvWAhOKwCocpWSFV/hKWPn+leFbf2XLgpmimFiNQRezrwYX4f60ran1M1o5rHSdoplZa5tJpvsL7u6h8Uotc1FnG6/hff8A1+tAlhnSg5IdNnOiQqF1dwzk77WU5Rv0sbe80v7exOeeQ7xmPw0/rwq+Is8KOosRC9raXdHS5I55b/4e6gEznz40t3yg9MU8t+YR6M7ffBTrLGFzZWRgwJVgTcXsQeA416TsXpO2Pyp9pw+Fa98ojYSk63yF3ynjuudTpXm/RXCPLi0CIJSAzGM7nQKc6+JW48bV6F0TSMO4MKzQE5C5UMwyqGjaSMi4YKxRiN+S9tNX6lmOWc3V9MZtJb8/YbcHs44VAqy5luSetVczEm5OdANSeJDGrauSLkEHiDwrhDs2KMh4gtm4aHQ8UO8eA0rrM9GjHyOTZLPJzleuFuyajNes8DTEVhC7eWCY1tIR3UC2xgklRWcaPOAx4hLsi2PdoaY51swby/ShuKhzYeRNxXNb3lkPut7jVTe+QlTwY6M7XxEcZR4TKsJMbNGbyDLuvEdTpbcaN9I9qRzbNxLxsHBjKnmrHs2ZTqCCdxoXsCa2Km5SRxSedip+la9PNnI0SlBlllljiJBIVwxJtIB6w7N77xbyqX46s8dzenWZJA7oNP1+zsXhm3qjMB4qb2/iW/8AFRjoKc+AQfgaRf8AMWH81IWydqSbPml7GaMM0cutwBmKWzW01As1t/janv0WnNhJBymPxRD9amsrcbutcP8AcPW09PKPrt+wROYaAn31KISYfU1Kx1CnSzzjpv0r+1rJFDIEw6XFx6+KkHsqBujHFquDZf8Ash5GUKqR/dr+Ji4zStzNuyOQB50w9MMBh8HgXEEMUbPkjGRFVjc63YC50B1qz0gw4j2S8Z9nDKvmqr8dKqqeJxa89huzHg4S9wZ0fN54COGCAP8A/U2q50hku0KjU9arZb6nKG+tqFdDI2kjMpYqAiRC28hbuSCdwu/wrvj1UuQlx1au7uCcwe3Yux1Ldxo0YtWyfqxe2SaS9EdtlqWMuYghZibDi2RD7l+fhRuaLKqk+1c/K1VOjmANu0LFjmbu0AA9wAott5bBDwFx8rfKhdWGkVNZywczaVUK3rtGa1AorBHDqSN1bNiJQNOH9cqvRLVjqRbX9fhQmwiA0fSllBWSJiw0HVsjsw3AhQQb+A4cK5bXxWImiESL9n6w5VGhlN/XZjqFULcneTcaireJiQG5w7zSMQAFManQ6ahwQoud+m/nWdmdH1nJmnFwTaONHfIE7ze7ZjrroQF0oTUe41F4XUkBuls+Hh2e+FRhdVUBR2mFnUlnI3XOpJ4miXRHZEkgfF4jR5owqL+CLLYeZ3+HjXTbeAXEBsHh41SJbGXIMilv+HFdbbic7cgtuNHdkfdQGJiWMAyXO8qqgofEqV86pWdLaj3Ll81a6uc5E/oXiMXBGkWWOSMLnCnMr9WzsCytrmyte623EWve1ael2LrcGheMLaUWYEMdUb1Ta9tB7qcEwJjhgKgdZEF7uybCVb+Fz4qtLnpYcNgUI3dcv8rimKpK2+OUt3uLPMIPD4PF5tlFFBDAg27jrf8ASqSYKUtZY3Y2JsqljbiezfSj+KH3a+KD/LJTR6KW/t6/3Mg+KH6Ut8RrjVqnXHg7uibej8Z7sTtjdJXw4aNlJGthuKk8weHdXD7QhT81e99IOjGGx0qiaFWChryC6yE6AJmWxtvJ13gd9B9n+jTApK+aN2AKsgaR8uUqL3117QbfzFKeFvsZhroJNvORB9GWNjw+KaWW4GRlDWJVSWXViNw0tenplMeK+0YZ1CYjeNGiMo3Xtuzi4uOI43tXeTZBgk+2Qx3GQfdKLAwLoYgo0vkyuv5gw40Rm6PYPFIJY1C9YLiSLsE8iQujEd+otTkMR2EbrFY+vjOxVbbJRjnheNjrvXqr/lckankbE8q7YaV5O0wy3/MG8Bp/WtVMPHa0c8Gci6mRGGQkAAh0dgBcEEbwb+VFcOthbXTde17cNQSDTHVHshCUH5mhFbruNatWynQ0RAu5pFBnOXnp58KD7RQqrncyqwIO4ixuD4bwf1ph2Yl5B3XNc+k+ABu1uywyt5iwNBnL5sBa1jcUtjylJoc5AvBlDX0exUrbkdTpRfpNqMJyGMgJ8Mrj5kUvRApYyjMI3Mb3F1CMvZbLyJ1v+lGdpYQnDsYmY5MsioTmBMbBwFJ1F7W5a7qu2LcUFqko2ZBvRvZxnfGyxgdamIkKX9V1MkmeJ+asuncbHhS30c222ClkdCVXO2bDvoGTMbhG3B15ePgXH0TzBknbi0ha3cSx91zXbo3Ag2jtDCyorqzrKquoYEMASQD++B5VvVS/yv0x+hvTY6GpLP8AeRhwe3MNKiyLKlmFxdgCO4g7jUoXjvRvgpHZ8rpm9mNsqDTgttKlBxT6gyr05frsbgsKPxGRx3XAHwD0U6ZSr9mnLEAdU4W/FmUjTmbaeZpOTajS7axDohlaNTFEo9UMLKWZ/ZUXa/iK79OcMUgBlbrsRK4VeCRjewjThwGY66+Vaor6prITUS6IKPp+5no68zYWJL9VEL3caySXYmyAeryvv0NudGIcNcqgXIikErxJ3jMefG3vqbKwvVxIg3qoBbgNNQo53/rhRzZGEBbuGviaYtnu2JwXZBPZ2HyLrvOprbaGHzxsvHh4jdVm1Suc5PORtLbAoQmuwW9dtoYfLKbbjr79/wAaqxyWp2LysislhlyAVcQVWw2tXUWgzCROGJw+cMtjlYEHKcrG4/Fw8RrVSXrxD1YZIWsEUqM7E2sCLgKo0vxsAaMbheq5wnaWR+0ytpyQFSLKPPU7zbyoXcLl4wabBwK4dGiBJsxJZjdmLAHMx4nX4V0GFPWtKp3hVKn1SFub9zXY693mLSjW9dErLNdRrMOw2nsn5UmelaH+x6AazKfOzCngilD0nLfB/wD7E+tMaP8APj7oHb9DPH5v2f8AHH8pR9aYPRg3+0IxzSUf5b/Sl6Q9g/vJ82H1o36N2ttKDxkH/Teq+Mba1/Y7Xw7f4bL7nt0cYU2FhoPmb/OuOPgaVWS+QMCCw9axHDl41cYVzNBRyGaxeqOFgPKwpcwOz2w7/duFSYswjcXQOSWIUjVbixsLjRtKZTVXG4RZAqsLgG4sbEWBsQRqDrvqFxYOjgfM0hXKzWBAa6kDdcEDXU62vu8K6S7uVW40Ydlje25t1x320v4VxxCUWLAyQOY1uvq1ow1rqq3sO+1MLgCEtjw2Bbnu8KvTwh1KncRaswplAA4Ct6SlLLyNRjhYPPdpYRopb6XUFWB9V0JuL/rwuarwGSJj1IuOMDm3nG+742pw6R4O6iQb10PeP9PrSu8dhpcqNRb1kPNeY7vppTdc8oDNYeCj6M5VEbi4EiyE5faKnRhbl9VFXduSDD7Zwk25Zk6tj33Kj+dfdS7sHARnGywuSpe8kUiHKym5bsEcNW01HZrp6Qpp0hiE4zNFKrRzqLK6kEEOB6rg2NtxtpW9XFOfUu4XSS36H3yj1+9YqrszF9dDHINzore8XrNc9mjzTYuxJsLCuORyZCGaaJtQ8ZN7g8GC6/1rjbWLGLnMsfaiwy5r8Ga92t32H+Xvqz0728zOuCw57TWDlfZB0CafHuqzNgFgwow8erSdi/FifXY+V66Onr8NdT5f9yC1Vzte4awrh1QruZVIHiL0y4KDIoHHj40I2HgwMo9lAAPIWFHqVvlvhEpjtkzWKzUoAYF7aS2VvEe/dQGUcaZdrxZojzFmHl/pS0Wpqp/KL2L5i5gHovFQLCnWjuHrNhcCwBWpNbHdQ07QuxWNDJY2LXCoDxGY7z4XoSQUIqK2tQvB7VaQtlhJCMVe7qGDjeAu4+Nxvolg8Ssi5l3XI1FiCCQQRzBBFU9i8G1jSt6SV/sRP/Mj/nApvpU9Jn+4t/eRf9wUbSv/ADQ90Ys+hnik7WBHMj4PRboVJl2jhz/zSPerD60G2jo38R+ZrfA4zq5klGuSRXtzswJFT428az9DvfCK+rQteeT6RsawRQjY/SvCYkDqpkzH2GOVx3ZW1ouzjmKXUk+DjSrlF4aBObrhIC7IVLAIrZWW1wrNx1tccLEb99cNi4OOfDxySoC5BzMfWvmN+1vqnt7beEv+1XrFIF49WAv2luOB5GuEOJXIIXcIGJKqPWKnUu677XJsnHjpuLhtZKxjZhPBY+wf15IVcqsps2gAvc3uyhrjNY7qt4p9K5w7QgULEmYWWyr1b3IA4Arr/rVDDS9kpYqVZrK28IScnwtVw5B2cG16s7O1lUeJ91VaJbFh7RfkLD60ex4iwEFmQXrNSpSQ2ayKCLHUHfSbioDFIVPDd3jhTmaD9IsJmXON67/3aJVLEjE45R5ltF2GIbFRrpBIENva/Gf81vOmORTtM5VfLhkIzWHakewbLruC3F9N96q4WMLNLGwGWUZ1vuJtaRfr4GhOztoHZ2M6tieoksdeA3X8VIt3i1PWwVsenult6gaLHVLqX/hWi6bT4K+GCi0TMupII7RNvAXt4VivQcX0cwk7GV4ldnsS3PQAHTuArFc7psOt+J0z3cdxY6HbEWNPtMtzK4LXb2VOt/EjW54GjeBjMj9cw3i0YPBT7VubfKsCPPZB+yQAH85XTKO4W193Oj+ycPdsx3D510Jz6U5Pk4/1vbgJ4KHIoHHj41YqVK5zeRpLBKlSpULNJRcEdxpRkjpwNKkh7TLyJ+dHpfIG3scoGsaYMGdKXToaNbOl0rViM1ljHTm6xpbMwJJO5VG9iBa5uQAL/Kl7A7ROHIgnQjKOzIgJR1B1OUdpSOIsQL79aLNK/wBpcqnWL1casQygqQXYAZjqCGHu48AmNxru2V0WA3uvWFiwI9pWTs314MaxBBmdsFOyzTiIgiaRWzgghDkjRmtxNyBbmfGmnCwiNQq8OJ1JJNySeJJN/OvOdo4QFS0uKjHaGZsNmWeRh6o6sNkL8M1qVMdgMZEpkRsYoBuCftOe358vY93vrTpctlybi48yeEe5TYhUF2YKO8gfOkT0j7fgkwpijlSRy6XCMGsFNyTbwrzvAy4SXtY3FYp34jKhA8C7MflW0+zs/WSYRJDhoxdpZLC/A2IUA+Ao2k01sblKxYSZV7oVbUZNv2KE0DS52Sxym9uJBvcgcbW+NctlQExuwOoIABGhJ0rgsEhGdCRbNqOGVcx+ANYw+IfUkHTeVtwOhK058U01N9u8umWO/DD/AAvV301NKPVH05R6bF6LXZfvsTGDbXLAth5lhQHaGxYoZFhixcuKcm3VInZ0/dY7vCj2G2VtLHqvXyvFEQCcxVcwPKOI3P8AERTnsLYMGEW0a3a1i7WLnuvwHcNK5y09FO8mpPyXH3ZiWv1NnfCFTZnRbEoAwaOM5bZHCyLa2oy5AFvxsT3k0R2bisQOsjhiw0LxtlcXCBgRcODlJAPDsncdaZZX1oPtXZnWzgqBn6ns6lTo+tnGoPaHdv4VJTzyBg8vdl7B42JLq7ZJTbMXIux7nvYjkB7t9U8XIDP2SD92b2N7doZfr7q22YkMqfeQR9amjBkUm40uLg2+nhYnjJGom7Khewb2AHtLlvbz+NSpGLWdqNbHHY8SaCgUf2aPu18/mau9/KDq5LVSpUpUZJWrrcEHca2qVCCBt3ZpDFQbMhzRtyPDyI0PnQ7G4KPHQ2cFWBI/NHIN/l8xanjpFg8yZx6y/FePu30nToUbrUF9LSKPbUbiPzL8Rpyp2ufVHHcWkumQmQbexmHHUhnXq7rYEWFjrvFYpgx+BSSQuFdw1jmUmxuBUpnxZd4r9DWKfX9RtwYtGlvwj5UybM/Zjz+dYqUpqeDNPJcFZqVKUGSVKlSoQhpPxf7Q+J+dSpRqeWCtNJKIbOrFSiWcA4clzZ/7SbxX5GhXS3/d5jyjcjuI3GpUoMeRnuLXR9B1+DNhe0v/AG69GjqVK1ZwvY1L6mYbZ8TatFGx5lFJ95FCumsYXZ+IAAAEZsALDeOFSpVVN9a9wEuGeM7M/wB3k/cxP/x2oXhNz/1xrFSjfHfzl7I7fwH8qX3/AGPoPo8f7Jh/7iL/ALa1aepUpaJyLPrkVjvqN+3i/dk+lSpW5cGIAbaZtjVtpfq720vcTXv/AIR7hyrZP2sngnyas1KPWYs4O4o9s39mvn8zUqVi76SquS1UqVKWGCVKlSoQ0kGh8KRBvNSpR6OWCtEvbmIdMRIqsyqGNgpIAvqdBUqVK664FD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06375" y="-1660525"/>
            <a:ext cx="5057775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3" name="Picture 9" descr="http://medicalnoises.com/wp-content/uploads/2013/03/cardiovascular-system-diagram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0"/>
            <a:ext cx="2829212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810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 System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Can lead to:</a:t>
            </a:r>
          </a:p>
          <a:p>
            <a:pPr lvl="1"/>
            <a:r>
              <a:rPr lang="en-US" dirty="0" smtClean="0"/>
              <a:t>stroke</a:t>
            </a:r>
            <a:endParaRPr lang="en-US" dirty="0"/>
          </a:p>
          <a:p>
            <a:pPr lvl="1"/>
            <a:r>
              <a:rPr lang="en-US" dirty="0" smtClean="0"/>
              <a:t>ischemic </a:t>
            </a:r>
            <a:r>
              <a:rPr lang="en-US" dirty="0"/>
              <a:t>attack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silent” </a:t>
            </a:r>
            <a:r>
              <a:rPr lang="en-US" dirty="0" smtClean="0"/>
              <a:t>infarction</a:t>
            </a:r>
            <a:endParaRPr lang="en-US" dirty="0"/>
          </a:p>
          <a:p>
            <a:pPr lvl="1"/>
            <a:r>
              <a:rPr lang="en-US" dirty="0" smtClean="0"/>
              <a:t>bleeding </a:t>
            </a:r>
            <a:r>
              <a:rPr lang="en-US" dirty="0"/>
              <a:t>of the brain</a:t>
            </a:r>
          </a:p>
          <a:p>
            <a:pPr lvl="1"/>
            <a:r>
              <a:rPr lang="en-US" dirty="0" smtClean="0"/>
              <a:t>loss </a:t>
            </a:r>
            <a:r>
              <a:rPr lang="en-US" dirty="0"/>
              <a:t>of eyesight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s://encrypted-tbn3.gstatic.com/images?q=tbn:ANd9GcSAAR_5zJW9Ca9LBWEVIgA9M2ENYdEmyYLrfCQIgbr4ZOeDS6KEk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62200"/>
            <a:ext cx="25050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1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 System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Immune system functions via bloodstream</a:t>
            </a:r>
          </a:p>
          <a:p>
            <a:r>
              <a:rPr lang="en-US" dirty="0" smtClean="0"/>
              <a:t>Blockages due to sickled cells can impair function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aids.gov/images/aids-infographics/immune-system101-2-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2299855"/>
            <a:ext cx="3103947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51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System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Blood cells transport oxygen through body</a:t>
            </a:r>
          </a:p>
          <a:p>
            <a:r>
              <a:rPr lang="en-US" dirty="0" smtClean="0"/>
              <a:t>Sickled cells can’t contain adequate amounts of oxygen due to their shape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 descr="http://i.livescience.com/images/i/000/030/270/iFF/shutterstock_90859748.jpg?134567236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14600"/>
            <a:ext cx="3429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042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408736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Nutrients from food travel in blood stream</a:t>
            </a:r>
          </a:p>
          <a:p>
            <a:r>
              <a:rPr lang="en-US" dirty="0" smtClean="0"/>
              <a:t>Impaired blood flow will cause nutrients not to get to their destination, or cause it not to be digested at all.</a:t>
            </a:r>
          </a:p>
          <a:p>
            <a:r>
              <a:rPr lang="en-US" dirty="0" smtClean="0"/>
              <a:t>The lack of blood can also cause the parts of the digestive system to lose the ability to work completely, such as your teeth.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327" y="2209800"/>
            <a:ext cx="3200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491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System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Urine to be expelled travels through blood stream</a:t>
            </a:r>
          </a:p>
          <a:p>
            <a:r>
              <a:rPr lang="en-US" dirty="0" smtClean="0"/>
              <a:t>If the urine can’t get to the urethra, then it can’t be expelled.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naturalhealthschool.com/img/urinary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67000"/>
            <a:ext cx="3149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567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</TotalTime>
  <Words>175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Sickle Cell Disease</vt:lpstr>
      <vt:lpstr>Cardiovascular System Effects</vt:lpstr>
      <vt:lpstr>Nervous System Effects</vt:lpstr>
      <vt:lpstr>Immune System Effects</vt:lpstr>
      <vt:lpstr>Respiratory System Effects</vt:lpstr>
      <vt:lpstr>Digestive System Effects</vt:lpstr>
      <vt:lpstr>Urinary System Effects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Sickle Cell Disease</dc:title>
  <dc:creator>User</dc:creator>
  <cp:lastModifiedBy>User</cp:lastModifiedBy>
  <cp:revision>3</cp:revision>
  <dcterms:created xsi:type="dcterms:W3CDTF">2014-04-30T19:06:04Z</dcterms:created>
  <dcterms:modified xsi:type="dcterms:W3CDTF">2014-04-30T19:27:28Z</dcterms:modified>
</cp:coreProperties>
</file>