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629215-EA90-4B7B-A808-0383C1400780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9EF47-04E9-4C97-97EC-A0D5880FA4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Sickle Cell Effects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Garrett Allison &amp; </a:t>
            </a:r>
            <a:r>
              <a:rPr lang="en-US" dirty="0" err="1" smtClean="0"/>
              <a:t>Siddhi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Sickled</a:t>
            </a:r>
            <a:r>
              <a:rPr lang="en-US" dirty="0" smtClean="0"/>
              <a:t> cells tend to clog arteries and cause serious cardiovascular problems.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SCD affects the digestive system quite a bit with the medications needed. Radiation causes vomiting and many other problems.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Immune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SCD affects the immune system by causing the patients who have it to be more susceptible to infections. </a:t>
            </a:r>
          </a:p>
          <a:p>
            <a:r>
              <a:rPr lang="en-US" dirty="0" smtClean="0"/>
              <a:t>These infections could be life threatening and cause other systems to start to shut down.</a:t>
            </a:r>
          </a:p>
          <a:p>
            <a:r>
              <a:rPr lang="en-US" dirty="0" smtClean="0"/>
              <a:t>Without the immune system working properly the body could be threatened 24/7.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Nervous System: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Strokes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Small strokes over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immediately noticeable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Worsening mental functions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Strokes caused by vessel blockage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Strokes caused by aneurysms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Aneurysms are common, not able to treat surgically</a:t>
            </a:r>
          </a:p>
        </p:txBody>
      </p:sp>
    </p:spTree>
    <p:extLst>
      <p:ext uri="{BB962C8B-B14F-4D97-AF65-F5344CB8AC3E}">
        <p14:creationId xmlns:p14="http://schemas.microsoft.com/office/powerpoint/2010/main" xmlns="" val="3337681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Respiratory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from viruses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chlamydia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mycoplasma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vessel blockage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 clots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 embolisms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Asthma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time: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Susceptibility to infections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Lung damage leads to damage in airways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SCD affects the urinary system because the body is more susceptible to infections it can cause a UTI (Urinary Tract Infection).</a:t>
            </a:r>
          </a:p>
          <a:p>
            <a:r>
              <a:rPr lang="en-US" dirty="0" smtClean="0"/>
              <a:t>Another problem that can occur is </a:t>
            </a:r>
            <a:r>
              <a:rPr lang="en-US" dirty="0" err="1" smtClean="0"/>
              <a:t>Hematuria</a:t>
            </a:r>
            <a:r>
              <a:rPr lang="en-US" dirty="0" smtClean="0"/>
              <a:t>. Which is blood in the urine.</a:t>
            </a:r>
          </a:p>
          <a:p>
            <a:r>
              <a:rPr lang="en-US" dirty="0" smtClean="0"/>
              <a:t>A urinary tract infection if goes untreated can be deadly.</a:t>
            </a:r>
          </a:p>
          <a:p>
            <a:r>
              <a:rPr lang="en-US" dirty="0" smtClean="0"/>
              <a:t>SCD causes </a:t>
            </a:r>
            <a:r>
              <a:rPr lang="en-US" dirty="0" err="1" smtClean="0"/>
              <a:t>hematuria</a:t>
            </a:r>
            <a:r>
              <a:rPr lang="en-US" dirty="0" smtClean="0"/>
              <a:t> because; RBCs form an abnormal crescent shape, resulting in less oxygen delivered to the body’s tissues, clogging of small blood vessels, and disruption of healthy blood flow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1412</TotalTime>
  <Words>243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Sickle Cell Effects</vt:lpstr>
      <vt:lpstr>Cardiovascular System</vt:lpstr>
      <vt:lpstr>Digestive System</vt:lpstr>
      <vt:lpstr>Immune System</vt:lpstr>
      <vt:lpstr>Nervous System: Strokes</vt:lpstr>
      <vt:lpstr>Respiratory System</vt:lpstr>
      <vt:lpstr>Urinary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Sickle Cell Effects</dc:title>
  <dc:creator>user</dc:creator>
  <cp:lastModifiedBy>user</cp:lastModifiedBy>
  <cp:revision>27</cp:revision>
  <dcterms:created xsi:type="dcterms:W3CDTF">2014-04-29T13:29:08Z</dcterms:created>
  <dcterms:modified xsi:type="dcterms:W3CDTF">2014-04-30T13:02:00Z</dcterms:modified>
</cp:coreProperties>
</file>