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41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1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C6AC-AD30-45C1-8A6F-2996ED77A5F4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1BD64F-662E-472F-8BBA-07D02131E7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2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C6AC-AD30-45C1-8A6F-2996ED77A5F4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D64F-662E-472F-8BBA-07D02131E7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C6AC-AD30-45C1-8A6F-2996ED77A5F4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D64F-662E-472F-8BBA-07D02131E7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C6AC-AD30-45C1-8A6F-2996ED77A5F4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1BD64F-662E-472F-8BBA-07D02131E7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9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C6AC-AD30-45C1-8A6F-2996ED77A5F4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1BD64F-662E-472F-8BBA-07D02131E7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C6AC-AD30-45C1-8A6F-2996ED77A5F4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1BD64F-662E-472F-8BBA-07D02131E7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9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C6AC-AD30-45C1-8A6F-2996ED77A5F4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1BD64F-662E-472F-8BBA-07D02131E7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C6AC-AD30-45C1-8A6F-2996ED77A5F4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1BD64F-662E-472F-8BBA-07D02131E7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C6AC-AD30-45C1-8A6F-2996ED77A5F4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1BD64F-662E-472F-8BBA-07D02131E7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C6AC-AD30-45C1-8A6F-2996ED77A5F4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1BD64F-662E-472F-8BBA-07D02131E7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6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C6AC-AD30-45C1-8A6F-2996ED77A5F4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1BD64F-662E-472F-8BBA-07D02131E7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2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5"/>
            <a:ext cx="6479363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2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4CCC6AC-AD30-45C1-8A6F-2996ED77A5F4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9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D1BD64F-662E-472F-8BBA-07D02131E7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ransition spd="slow">
    <p:fade thruBlk="1"/>
  </p:transition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ciencephoto.com/image/452112/350wm/F0046871-Cardiovascular_system,_artwork-SP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0"/>
            <a:ext cx="9144000" cy="89884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914400"/>
            <a:ext cx="7848600" cy="1524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5400" dirty="0" smtClean="0"/>
              <a:t>The 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Cardiovascular </a:t>
            </a:r>
            <a:br>
              <a:rPr lang="en-US" sz="5400" dirty="0" smtClean="0"/>
            </a:br>
            <a:r>
              <a:rPr lang="en-US" sz="5400" dirty="0" smtClean="0"/>
              <a:t>System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2590800"/>
            <a:ext cx="6172200" cy="6858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dirty="0" smtClean="0"/>
              <a:t>Rachel, </a:t>
            </a:r>
            <a:r>
              <a:rPr lang="en-US" dirty="0" err="1" smtClean="0"/>
              <a:t>Siddhi</a:t>
            </a:r>
            <a:r>
              <a:rPr lang="en-US" dirty="0" smtClean="0"/>
              <a:t>,</a:t>
            </a:r>
          </a:p>
          <a:p>
            <a:pPr algn="r"/>
            <a:r>
              <a:rPr lang="en-US" dirty="0" smtClean="0"/>
              <a:t>&amp; </a:t>
            </a:r>
            <a:r>
              <a:rPr lang="en-US" dirty="0" smtClean="0"/>
              <a:t>Leanna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562331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ncrypted-tbn2.gstatic.com/images?q=tbn:ANd9GcSbxyjXhocmD5I68UV36YJ_Stf3PiLXMGfNtgatrWUovGio0lF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599"/>
            <a:ext cx="9906000" cy="8513497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1"/>
            <a:ext cx="6096000" cy="3657599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The Cardiovascular System is responsible for getting blood throughout the body</a:t>
            </a:r>
          </a:p>
          <a:p>
            <a:r>
              <a:rPr lang="en-US" sz="2800" b="1" dirty="0" smtClean="0"/>
              <a:t>Carries oxygen and nutrients to cells</a:t>
            </a:r>
            <a:endParaRPr lang="en-US" sz="2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543800" cy="914400"/>
          </a:xfrm>
        </p:spPr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I</a:t>
            </a:r>
            <a:r>
              <a:rPr lang="en-US" dirty="0" smtClean="0"/>
              <a:t>s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810154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927"/>
            <a:ext cx="5943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76401"/>
            <a:ext cx="6096000" cy="3657599"/>
          </a:xfrm>
        </p:spPr>
        <p:txBody>
          <a:bodyPr/>
          <a:lstStyle/>
          <a:p>
            <a:r>
              <a:rPr lang="en-US" sz="2800" dirty="0" smtClean="0">
                <a:latin typeface="Palatino Linotype" panose="02040502050505030304" pitchFamily="18" charset="0"/>
              </a:rPr>
              <a:t>Heart</a:t>
            </a:r>
            <a:endParaRPr lang="en-US" sz="2800" dirty="0" smtClean="0">
              <a:latin typeface="Palatino Linotype" panose="02040502050505030304" pitchFamily="18" charset="0"/>
            </a:endParaRPr>
          </a:p>
          <a:p>
            <a:r>
              <a:rPr lang="en-US" sz="2800" dirty="0" smtClean="0">
                <a:latin typeface="Palatino Linotype" panose="02040502050505030304" pitchFamily="18" charset="0"/>
              </a:rPr>
              <a:t>Arteries</a:t>
            </a:r>
            <a:r>
              <a:rPr lang="en-US" sz="2800" dirty="0" smtClean="0">
                <a:latin typeface="Palatino Linotype" panose="02040502050505030304" pitchFamily="18" charset="0"/>
              </a:rPr>
              <a:t>, </a:t>
            </a:r>
          </a:p>
          <a:p>
            <a:pPr marL="0" indent="0">
              <a:buNone/>
            </a:pPr>
            <a:r>
              <a:rPr lang="en-US" sz="2800" dirty="0" smtClean="0">
                <a:latin typeface="Palatino Linotype" panose="02040502050505030304" pitchFamily="18" charset="0"/>
              </a:rPr>
              <a:t>    Veins, </a:t>
            </a:r>
          </a:p>
          <a:p>
            <a:pPr marL="0" indent="0">
              <a:buNone/>
            </a:pPr>
            <a:r>
              <a:rPr lang="en-US" sz="2800" dirty="0">
                <a:latin typeface="Palatino Linotype" panose="02040502050505030304" pitchFamily="18" charset="0"/>
              </a:rPr>
              <a:t> </a:t>
            </a:r>
            <a:r>
              <a:rPr lang="en-US" sz="2800" dirty="0" smtClean="0">
                <a:latin typeface="Palatino Linotype" panose="02040502050505030304" pitchFamily="18" charset="0"/>
              </a:rPr>
              <a:t>   Capillaries </a:t>
            </a:r>
            <a:endParaRPr lang="en-US" sz="2800" dirty="0" smtClean="0">
              <a:latin typeface="Palatino Linotype" panose="02040502050505030304" pitchFamily="18" charset="0"/>
            </a:endParaRPr>
          </a:p>
          <a:p>
            <a:pPr marL="0" indent="0"/>
            <a:r>
              <a:rPr lang="en-US" sz="2800" dirty="0" smtClean="0">
                <a:latin typeface="Palatino Linotype" panose="02040502050505030304" pitchFamily="18" charset="0"/>
              </a:rPr>
              <a:t> Blood</a:t>
            </a:r>
            <a:endParaRPr lang="en-US" sz="2800" dirty="0" smtClean="0">
              <a:latin typeface="Palatino Linotype" panose="02040502050505030304" pitchFamily="18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914400"/>
            <a:ext cx="7543800" cy="9144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Parts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76600" y="0"/>
            <a:ext cx="0" cy="7086600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9012956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33400" y="-152401"/>
            <a:ext cx="9677400" cy="908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838200"/>
            <a:ext cx="7543800" cy="914400"/>
          </a:xfrm>
        </p:spPr>
        <p:txBody>
          <a:bodyPr/>
          <a:lstStyle/>
          <a:p>
            <a:r>
              <a:rPr lang="en-US" b="1" dirty="0" smtClean="0">
                <a:effectLst/>
              </a:rPr>
              <a:t>The Heart</a:t>
            </a:r>
            <a:endParaRPr lang="en-US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170675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AppData\Local\Microsoft\Windows\Temporary Internet Files\Content.IE5\SXTX261G\MC90043874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52800" y="3733801"/>
            <a:ext cx="6096000" cy="3657599"/>
          </a:xfrm>
        </p:spPr>
        <p:txBody>
          <a:bodyPr/>
          <a:lstStyle/>
          <a:p>
            <a:r>
              <a:rPr lang="en-US" sz="2400" b="1" dirty="0" smtClean="0"/>
              <a:t>Main part of cardiovascular system</a:t>
            </a:r>
          </a:p>
          <a:p>
            <a:r>
              <a:rPr lang="en-US" sz="2400" b="1" dirty="0" smtClean="0"/>
              <a:t>Pumps 5 liters of blood through body each day</a:t>
            </a:r>
          </a:p>
          <a:p>
            <a:r>
              <a:rPr lang="en-US" sz="2400" b="1" dirty="0" smtClean="0"/>
              <a:t>Converts deoxygenated blood to oxygenated</a:t>
            </a:r>
          </a:p>
          <a:p>
            <a:pPr marL="1828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79539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3dscience.com/img/5-products/3d-models/female/circulatory/zygote-female-circulatory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1"/>
            <a:ext cx="10058400" cy="7382462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0"/>
            <a:ext cx="7543800" cy="914400"/>
          </a:xfrm>
        </p:spPr>
        <p:txBody>
          <a:bodyPr/>
          <a:lstStyle/>
          <a:p>
            <a:r>
              <a:rPr lang="en-US" dirty="0" smtClean="0"/>
              <a:t>Arteries, Veins, &amp;</a:t>
            </a:r>
            <a:br>
              <a:rPr lang="en-US" dirty="0" smtClean="0"/>
            </a:br>
            <a:r>
              <a:rPr lang="en-US" dirty="0" smtClean="0"/>
              <a:t>Capillaries 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histology.leeds.ac.uk/circulatory/assets/ArteryVein_4x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1186183"/>
            <a:ext cx="10055225" cy="8044183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19400" y="2667000"/>
            <a:ext cx="6096000" cy="3657599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Arteries– Carry oxygenated blood from heart to rest of the body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Veins—Carry deoxygenated blood from body to the heart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Capillaries– Exchanges nutrients and wastes between  blood and tissue cells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C:\Users\thorac13\AppData\Local\Microsoft\Windows\Temporary Internet Files\Content.IE5\FZQV7IR5\MC90043880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8304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0" y="3810000"/>
            <a:ext cx="7543800" cy="914400"/>
          </a:xfrm>
        </p:spPr>
        <p:txBody>
          <a:bodyPr/>
          <a:lstStyle/>
          <a:p>
            <a:r>
              <a:rPr lang="en-US" dirty="0" smtClean="0"/>
              <a:t>Blood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White blood cell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0" y="-685800"/>
            <a:ext cx="9144000" cy="8257905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667000"/>
            <a:ext cx="8458200" cy="54102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Three Main Parts</a:t>
            </a:r>
          </a:p>
          <a:p>
            <a:pPr lvl="1"/>
            <a:r>
              <a:rPr lang="en-US" sz="2400" b="1" dirty="0" smtClean="0"/>
              <a:t>Red Blood Cells –Carry oxygen to cells</a:t>
            </a:r>
          </a:p>
          <a:p>
            <a:pPr lvl="1"/>
            <a:r>
              <a:rPr lang="en-US" sz="2400" b="1" dirty="0" smtClean="0"/>
              <a:t>White Blood Cells—Fight disease</a:t>
            </a:r>
          </a:p>
          <a:p>
            <a:pPr lvl="1"/>
            <a:r>
              <a:rPr lang="en-US" sz="2400" b="1" dirty="0" smtClean="0"/>
              <a:t>Platelets—Form blood clots at wounds to keep from bleeding excessively.</a:t>
            </a:r>
            <a:endParaRPr lang="en-US" sz="2400" b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</TotalTime>
  <Words>123</Words>
  <Application>Microsoft Office PowerPoint</Application>
  <PresentationFormat>On-screen Show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Elemental</vt:lpstr>
      <vt:lpstr>The  Cardiovascular  System</vt:lpstr>
      <vt:lpstr>What Is It?</vt:lpstr>
      <vt:lpstr>Parts</vt:lpstr>
      <vt:lpstr>The Heart</vt:lpstr>
      <vt:lpstr>Slide 5</vt:lpstr>
      <vt:lpstr>Arteries, Veins, &amp; Capillaries </vt:lpstr>
      <vt:lpstr>Slide 7</vt:lpstr>
      <vt:lpstr>Blood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Cardiovascular System</dc:title>
  <dc:creator>User</dc:creator>
  <cp:lastModifiedBy>user</cp:lastModifiedBy>
  <cp:revision>13</cp:revision>
  <dcterms:created xsi:type="dcterms:W3CDTF">2014-04-29T13:09:28Z</dcterms:created>
  <dcterms:modified xsi:type="dcterms:W3CDTF">2014-04-30T02:34:41Z</dcterms:modified>
</cp:coreProperties>
</file>