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6" r:id="rId8"/>
    <p:sldId id="267" r:id="rId9"/>
    <p:sldId id="269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A53D81-055C-4D32-92A4-C5FD7640917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5E968E-3A6C-4A7A-B56C-E0EDD1513A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5sEB-O3GYelqFM&amp;tbnid=IYzMPOV_3dDUHM:&amp;ved=0CAUQjRw&amp;url=http://mandybro.wordpress.com/semester-theme-the-human-body-systems/&amp;ei=-ZVfU9zsCYilyATqooK4CQ&amp;bvm=bv.65636070,d.aWw&amp;psig=AFQjCNHesyk8SVENJgGL-v-89v6Ir4E9pQ&amp;ust=13988595904543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5sEB-O3GYelqFM&amp;tbnid=IYzMPOV_3dDUHM:&amp;ved=0CAUQjRw&amp;url=http://www.sciencegirl.org/category/science-fun/&amp;ei=j5ZfU8aHMYKeyAT5hYCADg&amp;bvm=bv.65636070,d.aWw&amp;psig=AFQjCNHesyk8SVENJgGL-v-89v6Ir4E9pQ&amp;ust=13988595904543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6nxkY_IPdUcIVM&amp;tbnid=T67hNskfy9StUM:&amp;ved=0CAUQjRw&amp;url=http://www.tooloop.com/picture-of-how-much-blood-is-in-the-human-body-2-gallons/picture-of-how-much-blood-is-in-the-human-body-2-gallons/&amp;ei=ePRfU8rNOcSkyASF0ICwCQ&amp;bvm=bv.65636070,d.aWw&amp;psig=AFQjCNHt4gREb5nv3qaxyrH4TfGW0Ytjkw&amp;ust=139888380864481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6nxkY_IPdUcIVM&amp;tbnid=T67hNskfy9StUM:&amp;ved=0CAUQjRw&amp;url=http://hagerstownsmiles.com/news/the-oral-systemic-connection/&amp;ei=iPRfU9-mLcaSyATN64EY&amp;bvm=bv.65636070,d.aWw&amp;psig=AFQjCNHt4gREb5nv3qaxyrH4TfGW0Ytjkw&amp;ust=13988838086448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docid=6nxkY_IPdUcIVM&amp;tbnid=T67hNskfy9StUM:&amp;ved=0CAUQjRw&amp;url=http://milagroparaelcolesterolresultados.org/salvar-nuestras-familias/ataque-al-corazon/&amp;ei=avRfU5bbHoWfyASnrIHgBA&amp;bvm=bv.65636070,d.aWw&amp;psig=AFQjCNHt4gREb5nv3qaxyrH4TfGW0Ytjkw&amp;ust=1398883808644810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com/url?sa=i&amp;rct=j&amp;q=&amp;esrc=s&amp;frm=1&amp;source=images&amp;cd=&amp;cad=rja&amp;uact=8&amp;docid=6nxkY_IPdUcIVM&amp;tbnid=T67hNskfy9StUM:&amp;ved=0CAUQjRw&amp;url=http://www.saltinstitute.org/publication/wisdom-of-the-body-controls-our-consumption/&amp;ei=p_RfU8ivHtKlyATBwoCACg&amp;bvm=bv.65636070,d.aWw&amp;psig=AFQjCNHt4gREb5nv3qaxyrH4TfGW0Ytjkw&amp;ust=1398883808644810" TargetMode="External"/><Relationship Id="rId4" Type="http://schemas.openxmlformats.org/officeDocument/2006/relationships/hyperlink" Target="http://www.google.com/url?sa=i&amp;rct=j&amp;q=&amp;esrc=s&amp;frm=1&amp;source=images&amp;cd=&amp;cad=rja&amp;uact=8&amp;docid=s4DP_KJxInv9dM&amp;tbnid=9EfNWaMO9EBvUM:&amp;ved=0CAUQjRw&amp;url=http://www.buzzle.com/articles/cardiovascular-system-diseases.html&amp;ei=0PRfU7XxGdWgyASB9ILgBw&amp;bvm=bv.65636070,d.aWw&amp;psig=AFQjCNHt4gREb5nv3qaxyrH4TfGW0Ytjkw&amp;ust=1398883808644810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docid=D3bZLGgNktstjM&amp;tbnid=bFAaQrRJQEqDEM:&amp;ved=0CAUQjRw&amp;url=http%3A%2F%2Fowegopennysaver.com%2Findex.php%2F2013%2F02%2F25%2Finvestigation-into-suspicious-death-continues-bodies-identified%2F&amp;ei=ID5iU6DOGYikyQGcioHYAw&amp;bvm=bv.65636070,d.aWc&amp;psig=AFQjCNH8qI1o8B2x1V0hda2oz-j6tuNr3w&amp;ust=13990337536845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Poor Anna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did she die?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53340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Re-Analyze All Our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3657600"/>
            <a:ext cx="3505200" cy="1371600"/>
          </a:xfrm>
        </p:spPr>
        <p:txBody>
          <a:bodyPr/>
          <a:lstStyle/>
          <a:p>
            <a:r>
              <a:rPr lang="en-US" dirty="0" smtClean="0"/>
              <a:t>Medical Histories</a:t>
            </a:r>
          </a:p>
          <a:p>
            <a:r>
              <a:rPr lang="en-US" dirty="0" smtClean="0"/>
              <a:t>Autopsy Reports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781550" cy="506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42207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Diabetic coma associated with diabetic ketoacidosis (</a:t>
            </a:r>
            <a:r>
              <a:rPr lang="en-US" b="1" dirty="0" err="1"/>
              <a:t>DKA</a:t>
            </a:r>
            <a:r>
              <a:rPr lang="en-US" b="1" dirty="0"/>
              <a:t>)</a:t>
            </a:r>
            <a:r>
              <a:rPr lang="en-US" dirty="0"/>
              <a:t>, due to prolonged extreme blood sugar (without proper insulin).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muscle cells become starved for energy and began breaking down fats, releasing ketones. </a:t>
            </a:r>
            <a:endParaRPr lang="en-US" dirty="0" smtClean="0"/>
          </a:p>
          <a:p>
            <a:r>
              <a:rPr lang="en-US" dirty="0" smtClean="0"/>
              <a:t>Anna </a:t>
            </a:r>
            <a:r>
              <a:rPr lang="en-US" dirty="0"/>
              <a:t>had recently been sick with a urinary tract infection.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person is sick or injured, blood sugar levels tend to rise and can lead to diabetic ketoacidosis. </a:t>
            </a:r>
            <a:endParaRPr lang="en-US" dirty="0" smtClean="0"/>
          </a:p>
          <a:p>
            <a:r>
              <a:rPr lang="en-US" dirty="0" smtClean="0"/>
              <a:t>Prolonged </a:t>
            </a:r>
            <a:r>
              <a:rPr lang="en-US" dirty="0"/>
              <a:t>diabetic coma led to swelling in the brain, cerebral edema.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Anna’s disorientation from </a:t>
            </a:r>
            <a:r>
              <a:rPr lang="en-US" dirty="0" err="1"/>
              <a:t>DKA</a:t>
            </a:r>
            <a:r>
              <a:rPr lang="en-US" dirty="0"/>
              <a:t> and her fall kept her from calling for help, she went too long without treatment.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Case Closed!!!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3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000" dirty="0"/>
              <a:t>6.1.1 How do the parts make a whole?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Cardiovascular</a:t>
            </a:r>
          </a:p>
          <a:p>
            <a:r>
              <a:rPr lang="en-US" dirty="0" smtClean="0"/>
              <a:t>Digestive</a:t>
            </a:r>
          </a:p>
          <a:p>
            <a:r>
              <a:rPr lang="en-US" dirty="0" smtClean="0"/>
              <a:t>Immune</a:t>
            </a:r>
          </a:p>
          <a:p>
            <a:r>
              <a:rPr lang="en-US" dirty="0" smtClean="0"/>
              <a:t>Nervous</a:t>
            </a:r>
          </a:p>
          <a:p>
            <a:r>
              <a:rPr lang="en-US" dirty="0" smtClean="0"/>
              <a:t>Respiratory</a:t>
            </a:r>
          </a:p>
          <a:p>
            <a:r>
              <a:rPr lang="en-US" dirty="0" smtClean="0"/>
              <a:t>Urinary</a:t>
            </a:r>
            <a:endParaRPr lang="en-US" dirty="0"/>
          </a:p>
        </p:txBody>
      </p:sp>
      <p:pic>
        <p:nvPicPr>
          <p:cNvPr id="5" name="Picture 4" descr="http://mandybro.files.wordpress.com/2011/04/human_body_system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7591"/>
            <a:ext cx="38004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System Groups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Cardiovascular- Rachel, Siddhi, Leanna</a:t>
            </a:r>
            <a:endParaRPr lang="en-US" dirty="0"/>
          </a:p>
          <a:p>
            <a:r>
              <a:rPr lang="en-US" dirty="0" smtClean="0"/>
              <a:t>Digestive- Allison, Cameron</a:t>
            </a:r>
            <a:endParaRPr lang="en-US" dirty="0"/>
          </a:p>
          <a:p>
            <a:r>
              <a:rPr lang="en-US" dirty="0" smtClean="0"/>
              <a:t>Immune- Ben, Garrett</a:t>
            </a:r>
            <a:endParaRPr lang="en-US" dirty="0"/>
          </a:p>
          <a:p>
            <a:r>
              <a:rPr lang="en-US" dirty="0" smtClean="0"/>
              <a:t>Nervous- Chelsea, Riley</a:t>
            </a:r>
            <a:endParaRPr lang="en-US" dirty="0"/>
          </a:p>
          <a:p>
            <a:r>
              <a:rPr lang="en-US" dirty="0" smtClean="0"/>
              <a:t>Respiratory- Marie, Shelby</a:t>
            </a:r>
            <a:endParaRPr lang="en-US" dirty="0"/>
          </a:p>
          <a:p>
            <a:r>
              <a:rPr lang="en-US" dirty="0" smtClean="0"/>
              <a:t>Urinary- Cassie, Abbie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Cardiovascular- Mason, </a:t>
            </a:r>
            <a:r>
              <a:rPr lang="en-US" dirty="0" err="1" smtClean="0"/>
              <a:t>Ibraheem</a:t>
            </a:r>
            <a:endParaRPr lang="en-US" dirty="0"/>
          </a:p>
          <a:p>
            <a:r>
              <a:rPr lang="en-US" dirty="0" smtClean="0"/>
              <a:t>Digestive-Max, Jacob, Neil </a:t>
            </a:r>
            <a:r>
              <a:rPr lang="en-US" dirty="0" err="1" smtClean="0"/>
              <a:t>Madadi</a:t>
            </a:r>
            <a:endParaRPr lang="en-US" dirty="0"/>
          </a:p>
          <a:p>
            <a:r>
              <a:rPr lang="en-US" dirty="0"/>
              <a:t>Immune- </a:t>
            </a:r>
            <a:r>
              <a:rPr lang="en-US" dirty="0" smtClean="0"/>
              <a:t>Leslie, Ava</a:t>
            </a:r>
          </a:p>
          <a:p>
            <a:r>
              <a:rPr lang="en-US" dirty="0" smtClean="0"/>
              <a:t>Nervous- Neil </a:t>
            </a:r>
            <a:r>
              <a:rPr lang="en-US" dirty="0" err="1" smtClean="0"/>
              <a:t>Towery</a:t>
            </a:r>
            <a:r>
              <a:rPr lang="en-US" dirty="0" smtClean="0"/>
              <a:t>, Kalen</a:t>
            </a:r>
            <a:endParaRPr lang="en-US" dirty="0"/>
          </a:p>
          <a:p>
            <a:r>
              <a:rPr lang="en-US" dirty="0"/>
              <a:t>Respiratory- </a:t>
            </a:r>
            <a:r>
              <a:rPr lang="en-US" dirty="0" smtClean="0"/>
              <a:t>Jenna, Dolly</a:t>
            </a:r>
            <a:endParaRPr lang="en-US" dirty="0"/>
          </a:p>
          <a:p>
            <a:r>
              <a:rPr lang="en-US" dirty="0" smtClean="0"/>
              <a:t>Urinary-Autumn, </a:t>
            </a:r>
            <a:r>
              <a:rPr lang="en-US" dirty="0" err="1" smtClean="0"/>
              <a:t>Jasmyne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on a body system &amp;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263409"/>
          </a:xfrm>
        </p:spPr>
        <p:txBody>
          <a:bodyPr/>
          <a:lstStyle/>
          <a:p>
            <a:r>
              <a:rPr lang="en-US" dirty="0" smtClean="0"/>
              <a:t>System function </a:t>
            </a:r>
            <a:endParaRPr lang="en-US" dirty="0"/>
          </a:p>
          <a:p>
            <a:r>
              <a:rPr lang="en-US" dirty="0" smtClean="0"/>
              <a:t>Function of each part</a:t>
            </a:r>
          </a:p>
          <a:p>
            <a:r>
              <a:rPr lang="en-US" dirty="0" smtClean="0"/>
              <a:t>5 minutes-</a:t>
            </a:r>
            <a:r>
              <a:rPr lang="en-US" dirty="0" err="1" smtClean="0"/>
              <a:t>ish</a:t>
            </a:r>
            <a:endParaRPr lang="en-US" dirty="0" smtClean="0"/>
          </a:p>
        </p:txBody>
      </p:sp>
      <p:pic>
        <p:nvPicPr>
          <p:cNvPr id="3074" name="Picture 2" descr="http://www.sciencegirl.org/wp-content/uploads/2008/11/human-b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8305800" cy="24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Anna’s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352800" cy="4625609"/>
          </a:xfrm>
        </p:spPr>
        <p:txBody>
          <a:bodyPr/>
          <a:lstStyle/>
          <a:p>
            <a:r>
              <a:rPr lang="en-US" dirty="0" smtClean="0"/>
              <a:t>Diabetes</a:t>
            </a:r>
          </a:p>
          <a:p>
            <a:r>
              <a:rPr lang="en-US" dirty="0" smtClean="0"/>
              <a:t>Sickle cell 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err="1" smtClean="0"/>
              <a:t>UTI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18258" r="19627"/>
          <a:stretch/>
        </p:blipFill>
        <p:spPr bwMode="auto">
          <a:xfrm>
            <a:off x="3928288" y="1752600"/>
            <a:ext cx="49526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Diabetes- Marie, Cassie, Abbie, Leanna</a:t>
            </a:r>
          </a:p>
          <a:p>
            <a:r>
              <a:rPr lang="en-US" dirty="0" smtClean="0"/>
              <a:t>Sickle cell- Garrett, Allison, Siddhi</a:t>
            </a:r>
          </a:p>
          <a:p>
            <a:r>
              <a:rPr lang="en-US" dirty="0" smtClean="0"/>
              <a:t>Heart disease- Rachel, Riley, Cameron</a:t>
            </a:r>
          </a:p>
          <a:p>
            <a:r>
              <a:rPr lang="en-US" dirty="0" err="1" smtClean="0"/>
              <a:t>UTI</a:t>
            </a:r>
            <a:r>
              <a:rPr lang="en-US" dirty="0" smtClean="0"/>
              <a:t>- Chelsea, Ben, Shelby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Diabetes- </a:t>
            </a:r>
            <a:r>
              <a:rPr lang="en-US" dirty="0" err="1" smtClean="0"/>
              <a:t>Ibraheem</a:t>
            </a:r>
            <a:r>
              <a:rPr lang="en-US" dirty="0" smtClean="0"/>
              <a:t>, Neil </a:t>
            </a:r>
            <a:r>
              <a:rPr lang="en-US" dirty="0" err="1" smtClean="0"/>
              <a:t>Madadi</a:t>
            </a:r>
            <a:r>
              <a:rPr lang="en-US" dirty="0" smtClean="0"/>
              <a:t>, Jenna</a:t>
            </a:r>
          </a:p>
          <a:p>
            <a:r>
              <a:rPr lang="en-US" dirty="0" smtClean="0"/>
              <a:t>Sickle cell- Max, Leslie, Mason, </a:t>
            </a:r>
            <a:r>
              <a:rPr lang="en-US" dirty="0"/>
              <a:t>Neil </a:t>
            </a:r>
            <a:r>
              <a:rPr lang="en-US" dirty="0" err="1"/>
              <a:t>Towery</a:t>
            </a:r>
            <a:endParaRPr lang="en-US" dirty="0"/>
          </a:p>
          <a:p>
            <a:r>
              <a:rPr lang="en-US" dirty="0"/>
              <a:t>Heart disease- </a:t>
            </a:r>
            <a:r>
              <a:rPr lang="en-US" dirty="0" smtClean="0"/>
              <a:t>Kalen, Ava, </a:t>
            </a:r>
            <a:r>
              <a:rPr lang="en-US" dirty="0" err="1" smtClean="0"/>
              <a:t>Jasmyne</a:t>
            </a:r>
            <a:endParaRPr lang="en-US" dirty="0"/>
          </a:p>
          <a:p>
            <a:r>
              <a:rPr lang="en-US" dirty="0" err="1" smtClean="0"/>
              <a:t>UTI</a:t>
            </a:r>
            <a:r>
              <a:rPr lang="en-US" dirty="0" smtClean="0"/>
              <a:t>- Autumn, Jacob, Dolly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on Disease </a:t>
            </a:r>
            <a:r>
              <a:rPr lang="en-US" dirty="0"/>
              <a:t>E</a:t>
            </a:r>
            <a:r>
              <a:rPr lang="en-US" dirty="0" smtClean="0"/>
              <a:t>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63409"/>
          </a:xfrm>
        </p:spPr>
        <p:txBody>
          <a:bodyPr>
            <a:noAutofit/>
          </a:bodyPr>
          <a:lstStyle/>
          <a:p>
            <a:r>
              <a:rPr lang="en-US" dirty="0" smtClean="0"/>
              <a:t>General disease info</a:t>
            </a:r>
          </a:p>
          <a:p>
            <a:r>
              <a:rPr lang="en-US" dirty="0" smtClean="0"/>
              <a:t>Effect on </a:t>
            </a:r>
            <a:r>
              <a:rPr lang="en-US" dirty="0"/>
              <a:t>each </a:t>
            </a:r>
            <a:r>
              <a:rPr lang="en-US" dirty="0" smtClean="0"/>
              <a:t>system: </a:t>
            </a:r>
            <a:r>
              <a:rPr lang="en-US" sz="3200" dirty="0" smtClean="0"/>
              <a:t>Cardiovascular</a:t>
            </a:r>
            <a:r>
              <a:rPr lang="en-US" dirty="0" smtClean="0"/>
              <a:t>, </a:t>
            </a:r>
            <a:r>
              <a:rPr lang="en-US" sz="3200" dirty="0" smtClean="0"/>
              <a:t>Digestive</a:t>
            </a:r>
            <a:r>
              <a:rPr lang="en-US" dirty="0" smtClean="0"/>
              <a:t>, </a:t>
            </a:r>
            <a:r>
              <a:rPr lang="en-US" sz="3200" dirty="0" smtClean="0"/>
              <a:t>Immune</a:t>
            </a:r>
            <a:r>
              <a:rPr lang="en-US" dirty="0" smtClean="0"/>
              <a:t>, </a:t>
            </a:r>
            <a:r>
              <a:rPr lang="en-US" sz="3200" dirty="0" smtClean="0"/>
              <a:t>Nervous</a:t>
            </a:r>
            <a:r>
              <a:rPr lang="en-US" dirty="0" smtClean="0"/>
              <a:t>, </a:t>
            </a:r>
            <a:r>
              <a:rPr lang="en-US" sz="3200" dirty="0" smtClean="0"/>
              <a:t>Respiratory</a:t>
            </a:r>
            <a:r>
              <a:rPr lang="en-US" dirty="0" smtClean="0"/>
              <a:t>, </a:t>
            </a:r>
            <a:r>
              <a:rPr lang="en-US" sz="3200" dirty="0" smtClean="0"/>
              <a:t>Urinary</a:t>
            </a:r>
            <a:endParaRPr lang="en-US" sz="3200" dirty="0"/>
          </a:p>
          <a:p>
            <a:r>
              <a:rPr lang="en-US" dirty="0" smtClean="0"/>
              <a:t>5 minutes-</a:t>
            </a:r>
            <a:r>
              <a:rPr lang="en-US" dirty="0" err="1" smtClean="0"/>
              <a:t>ish</a:t>
            </a:r>
            <a:endParaRPr lang="en-US" dirty="0"/>
          </a:p>
        </p:txBody>
      </p:sp>
      <p:pic>
        <p:nvPicPr>
          <p:cNvPr id="1030" name="Picture 6" descr="http://hagerstownsmiles.com/wp-content/uploads/2011/07/human-b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96" y="4202631"/>
            <a:ext cx="1687629" cy="22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uzzle.com/img/articleImages/338202-25618-2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02631"/>
            <a:ext cx="1681675" cy="22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ilagroparaelcolesterolresultados.org/wp-content/uploads/2013/12/Ataque-al-coraz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99" y="4202620"/>
            <a:ext cx="2276475" cy="22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ooloop.com/wp-content/uploads/2013/12/picture-of-how-much-blood-is-in-the-human-body-2-gallon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75" y="4202630"/>
            <a:ext cx="1677202" cy="22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hagerstownsmiles.com/wp-content/uploads/2011/07/human-b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70" y="4202631"/>
            <a:ext cx="1687629" cy="22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saltinstitute.org/wp-content/uploads/2013/10/human-body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68" y="4202631"/>
            <a:ext cx="1718912" cy="22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EoC</a:t>
            </a:r>
            <a:r>
              <a:rPr lang="en-US" dirty="0" smtClean="0"/>
              <a:t> Study Groups: Each group to make a study guide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98987"/>
            <a:ext cx="4040188" cy="715355"/>
          </a:xfrm>
        </p:spPr>
        <p:txBody>
          <a:bodyPr/>
          <a:lstStyle/>
          <a:p>
            <a:r>
              <a:rPr lang="en-US" dirty="0" smtClean="0"/>
              <a:t>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44951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1: </a:t>
            </a:r>
            <a:r>
              <a:rPr lang="en-US" dirty="0" smtClean="0"/>
              <a:t>Mystery- Shelby, Leanna</a:t>
            </a:r>
            <a:endParaRPr lang="en-US" dirty="0" smtClean="0"/>
          </a:p>
          <a:p>
            <a:r>
              <a:rPr lang="en-US" dirty="0" smtClean="0"/>
              <a:t>Unit </a:t>
            </a:r>
            <a:r>
              <a:rPr lang="en-US" dirty="0"/>
              <a:t>2: Diabetes- </a:t>
            </a:r>
            <a:r>
              <a:rPr lang="en-US" dirty="0" smtClean="0"/>
              <a:t>Cameron, Allison</a:t>
            </a:r>
            <a:endParaRPr lang="en-US" dirty="0" smtClean="0"/>
          </a:p>
          <a:p>
            <a:r>
              <a:rPr lang="en-US" dirty="0" smtClean="0"/>
              <a:t>Unit </a:t>
            </a:r>
            <a:r>
              <a:rPr lang="en-US" dirty="0"/>
              <a:t>3: SCD- </a:t>
            </a:r>
            <a:r>
              <a:rPr lang="en-US" dirty="0" smtClean="0"/>
              <a:t>Marie, Abbie, Cassie</a:t>
            </a:r>
            <a:endParaRPr lang="en-US" dirty="0"/>
          </a:p>
          <a:p>
            <a:r>
              <a:rPr lang="en-US" dirty="0" smtClean="0"/>
              <a:t>Unit </a:t>
            </a:r>
            <a:r>
              <a:rPr lang="en-US" dirty="0"/>
              <a:t>4: Heart </a:t>
            </a:r>
            <a:r>
              <a:rPr lang="en-US" dirty="0" smtClean="0"/>
              <a:t>Disease- Chelsea, Rachel, Ben</a:t>
            </a:r>
            <a:endParaRPr lang="en-US" dirty="0" smtClean="0"/>
          </a:p>
          <a:p>
            <a:r>
              <a:rPr lang="en-US" dirty="0" smtClean="0"/>
              <a:t>Unit </a:t>
            </a:r>
            <a:r>
              <a:rPr lang="en-US" dirty="0"/>
              <a:t>5: </a:t>
            </a:r>
            <a:r>
              <a:rPr lang="en-US" dirty="0"/>
              <a:t>Infection- </a:t>
            </a:r>
            <a:r>
              <a:rPr lang="en-US" dirty="0" smtClean="0"/>
              <a:t>Garrett &amp; Siddhi</a:t>
            </a:r>
            <a:endParaRPr lang="en-US" dirty="0"/>
          </a:p>
          <a:p>
            <a:r>
              <a:rPr lang="en-US" dirty="0"/>
              <a:t>Unit 6: Post </a:t>
            </a:r>
            <a:r>
              <a:rPr lang="en-US" dirty="0" smtClean="0"/>
              <a:t>Mortem- Riley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5800" y="1698987"/>
            <a:ext cx="4041775" cy="715355"/>
          </a:xfrm>
        </p:spPr>
        <p:txBody>
          <a:bodyPr/>
          <a:lstStyle/>
          <a:p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2449512"/>
            <a:ext cx="4419599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Unit 1: Mystery- Jacob, Neil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Unit 2: Diabetes- Ava, Leslie</a:t>
            </a:r>
          </a:p>
          <a:p>
            <a:r>
              <a:rPr lang="en-US" dirty="0" smtClean="0"/>
              <a:t>Unit 3: SCD- Autumn, </a:t>
            </a:r>
            <a:r>
              <a:rPr lang="en-US" dirty="0"/>
              <a:t>J</a:t>
            </a:r>
            <a:r>
              <a:rPr lang="en-US" dirty="0" smtClean="0"/>
              <a:t>enna, Dolly</a:t>
            </a:r>
          </a:p>
          <a:p>
            <a:r>
              <a:rPr lang="en-US" dirty="0" smtClean="0"/>
              <a:t>Unit 4: Heart Disease-Mason, Max, </a:t>
            </a:r>
            <a:r>
              <a:rPr lang="en-US" dirty="0" err="1" smtClean="0"/>
              <a:t>Jasmyne</a:t>
            </a:r>
            <a:endParaRPr lang="en-US" dirty="0" smtClean="0"/>
          </a:p>
          <a:p>
            <a:r>
              <a:rPr lang="en-US" dirty="0" smtClean="0"/>
              <a:t>Unit 5: Infection- Kalen</a:t>
            </a:r>
          </a:p>
          <a:p>
            <a:r>
              <a:rPr lang="en-US" dirty="0" smtClean="0"/>
              <a:t>Unit 6: Post Mortem- </a:t>
            </a:r>
            <a:r>
              <a:rPr lang="en-US" dirty="0" err="1" smtClean="0"/>
              <a:t>Ibraheem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6.1.2 How Did She Die?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429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a better understanding of human body systems and each disease…</a:t>
            </a:r>
          </a:p>
          <a:p>
            <a:r>
              <a:rPr lang="en-US" dirty="0" smtClean="0"/>
              <a:t>We can re-examine our Anna Garcia Case File in a more complete context!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VFRUXGBUVFhcUGBcXFRcXFRcWFxUUFhcYHCggGBolHBQUITEiJSkrLi4uFx8zODMsNygtLisBCgoKDg0OGxAQGywkICQsLC8sLCwsLCwsLCwsLCwsLCwsLCwsLCwsLCwsLCwsLCwsLCwsLCwsLCwsLCwsLCwsLP/AABEIAMIBAwMBEQACEQEDEQH/xAAcAAABBQEBAQAAAAAAAAAAAAAGAgMEBQcAAQj/xABNEAACAQIDBAYFCQQGCAcBAAABAgMAEQQSIQUGMUEHEyJRYXEygZGhsRQjQlJicpLB0RUzgvAkU6KywuFDY3N0k7PD0jQ1RIO00/El/8QAGwEAAgMBAQEAAAAAAAAAAAAAAgMAAQQFBgf/xAA7EQACAQMDAgMECAYBBQEBAAAAAQIDBBESITEFQRNRcRQiMmEGM1KBkaGxwRUjQtHh8DQWNWJy8YIk/9oADAMBAAIRAxEAPwDKbV38HOFIxB0ootpgvdDzRZhdfWKY4qW6BTxsyLLKBxNInVjHkbGDfBFOK7qqV1HshypDTYlqzSuZhqnET1zd5pfjTfcLQjutbvNTxJ+ZNKFDEN30XjzRXhxHExh502N2+6AdFdiRHiga0wuISFSpNEpF58q1xisZEtina9XLcFI8FDgh7UwQ8ocEPahDw0LRaE0JYk0BYg0DCEGgYSG2NKbDSGyaW2FgbY0tsJIaZ6S5oYojZeluYWDwmhyyzyqLPKoh1Qh1Qh1Qhe2r0ODmZPbVeCEWXGFW7PrrHUuZQliI+NFSW4qTCdYM6cea/nV1KCrrXDnuiRqOm9MiD1etZ9DTwP1Fzs7YxnFl0Ye+ulG1jUhnhmWVZxYmPd6UvkyHN5Un2GWeQvaEe4/YxjOXifpEcPKinZ4WIgRr5e5AbBms0raSGqshpoqTKm0MUxcOFvqdBR0rdv3nsgZ1cbLkdTFG/wBmnRupKWOwDpJr5k5a6CllZMrPQKsgoCiQJ5apgs61Vggk0LQQk0LLE2oMFiCKBoJDbUphoaY0qQaGJJbVmnUwNjHJHZiazOTYxJITahCOtUwQ61TBDrVMEOtVEPbVZDrVCHZamCF8q16OMTlNlvu3soYjERxHgzAHypjSjFtg5beB7pG2EmExDxRjsi1Y6uJ0FNLkfDKqaWwb2bIFN7m/cKC0lGO4VZNhRsvZMMwzgajiD8a6uiDerG5mc5LYMN193BJIAtlA1JoK1VUo6iQi5vBqDbtQshUKAxFs9ta4nttRTy39xu8CLWAK25uWsf0Q1+Fvzrp0LuNX5GWpRcAI2ju4tyACp7+XkK07MSVGK3XeMZ3HY7xz8KU6UGw9bKLH+xeQpVwvd+QdLkhw4R3Vsilramw4Ac6wqlKUHhGhzSluSsJ6Irdb/AjPV+IfArRgUKoijy1Qs8tV4IJYVUohITah0liWWhcS0xthSpRCQ01JlEYhiThWapnA2PI22H0vzrPKjiOWMU8vA2I6TpDO6qhcSz3qqmC8HogNVgvArqKmCYO+TmpgmDuoqYLwd1FXgrB3U1ekmC5QV6SKOOwn6PT/AE+D7woa31cvQkPiQ50u4kPjZhzDAeys2P8A+aK+SHZ/mtgdsbD5pVU0NtDEty6stg1wELg5lA7PIfGulkzGoblQpMlwCjj0rc/KubfVJQ+aNNvFSDpEtXFbN+DpQLai/vqRznYjKXaez4WBMkQCjUEca2Ua1RPEZCJwh3QJbQwMMikO2ReCqfRb/OupGc1jbPmY3Fehk++GAEbaDnTaqzEGDwyx6NHU/KFa2sTW9lLptuP3hTxkEsKOI7ifjRUeH6lVOUSAtPFntqhBJFWQ8IokQQwq8FiDUwEJJoWixPVk8AT5ChdNhJo9OCk+o/4TSpUmEpLzFR7NdiBkYX+yaQ6DbGKaSHsVsiRdMrHyBpdag0sLcOlNN5Yymyn+o34TWPwJ+Ro1R8x9djOfoN+E1ToS8i9UfMfj2DIfoN+E0DoyXYNOPmSE3ek/q3/Cf0oHSn5F6o+Y4N3Jf6t/wmq8KfkTVHzPTu9J/Vt+E1fhT8i9UfMRJsBx9BvwmoqU/ImY+ZHbY7/Ub8Jo1Rn5Fao+Y2djP9RvYavwpeRWqPmRUFduCOMwr6No77Qh+9eqrvFKXoXT+JFH0jzX2hiPvmufXljSvkjTSXL+Z7u3iQ0i3UaCt1CprXBnqQ0sJ9lu/Xgr32t4U9izc9hYKNIwUUAkAm3fXnbmrOU2mzp0oJLYtKyjTrVCyPinS1pLZfHhTIKXMeQZY7mR9IZYTWv82NUtwr0Fr9WvPuc2r8QIbfn+UQ8O0g4948ae1lYFp4ZTbqYgxyt4qb0iimm0HU3wyBhhcvb6x+NFRxvjzJPt6EhVpws9yVCCclWiCStGiDbCjRB7Z2z3mcIgueZ5Ad5q8LktvAdYDdmDDoXkGdhzbhfuAperLwgW2zyNSxuBYcrfCjewJYQYaQji1LlJFocjga+tLbGpEiHZ5NLcsDUi0w27hI1kse79azyr44Q1QFT7CdOdx3igVdSGKBY7H2Vm1Ymw7uJpNStp4D0BDBsxeV/bWSVeRagiQdmqeZoPHZehCDsiM8bn1n8qntE+xNCKvbGwVVM8RbS5YEk3HeL8LU6jcybxImhdgPx+GIPGt8Z5BcCpdjenJA6DL1FPic5hh0Wj/wDoReFz7qVc/VSCpfGgQ32kzY7EH/WN8TXPufjx8kaqXwi92P3nqNa7TgTW5DvYEuQ58uY8u4eJrW1lYEcGm7p7TLiwOpOt/wAq5d7RS3NlCbewYVyDae1CAPvzMb2udOVdrp0VpyYLl74APaG0QU6qTtA+ieamujpWcmbIMzYWRFY5TlIIvbSrKIeAeMWUA9ZY5m5Wqtsk7FRswav941nt/wCr1HVe3oWAStIk9K1CCCtWiDTrRogmKIuwVRck2FMRDR9h7LXDoFGrcXPef0oJPILI28WM7QjB04n9P576KlHbJTL3YuCXsA6kqWCjuFrn3is1aq1nAUY5DrBbCUxgsSCRfTgO6uLUu5KWIm6nRTjuC+0YQrm2up93OulSk3HcS1hisHIAdRUmsoZEuWa63FZEsPDHonbMkzJr5VnrLEsobEmRRgWA4UlvO4WCwQaUhkFihIeMKtEEkX0qyGe7ZjAJHdXWpPIxrYHXZb1pF6TKlFakcdhr0Up/Tge5WPupNz9Uw6XxIA95nzYuY98jfE1z7n6zHoaaXwE7dhR1g77GttqkoiK3JpL7wQx4P5PGnzjem5HwpnhSdXW3t2QOtaNOC53Dnvqxsg5n4Uu7WYYXIVHaW5ouH2pGxyg68vGuJO3nFZZvVSLeCcKQMBnfPCq6dkjOOXeK6XT5uL34MtzFNfMyvHuLZCPnP50rtGAIttbZhbZaxtlEg7PAcqxwozjcOfZjpTi6aXcybZkfz9u8H4VoSetsW37pG2SvbkHjSrdYcvUZV4XoWgWtIkS1Qg0xqyDL0aIEO52DF2mfQDRb2GvM60RTCDFbbgTVpY792YE+6qykTTJ8IDMRtpWkLFhqTwN6cpQxjJfhy8i6wG+qq4YqdITCCG1uWJDcO40mdBT2z3yXiS7BBhulQiNY8twFCk5hc2ABN8vfWV9Lg5as7jPGnFY7EJt8g7XIA8AzH/DWj2dRWMgRk2yZFvAG4fn+lJdM0RyWeE27bS49/wClInTRojFlrgdsgcD8aROlkckEOH2yjW7/AD/yrFKi0NUclpDtFTxpEqT7AuLQ58vX+b/pQ+EyaRM20VAuNfaPyq1SZFEr8TvCFHoi/LtH/tpkbZt8h+HjkC8fis5NrsfAEn3Vu106SzOSXq8FMrTsyY8Ea3jYH2E1kfWbFPHiL8/7F4l5GUAV30cENuirTFMf9W/wpFx8H4fqMp/EZ1thr4iU/bb41zrh/wA1mqn8CJuwHs/jY1stXyJrBXs2Pru0TYL6Xj5VsM5bnbHoqpyoOA/M1MLJA23Jx6MwEhGb6NYb6EtGY/eaLeS1YZolcE6JnO90sjYi0N2PhXftEo0U5HNr5c9ig25ApBFwJgO0fy861Qed+wpmebaxRbs8l0/zq5cFLkgbLltKvnQQllhSWwvZ6Wkk8z8aGlHEpepc3lIn3p4sakew10FQhXYjaKDnfypE7qnDuNjRk+xAl2r3Cs0uofZQ5W3myRsxDOTchcuvM6eAp1vUdfLfYqolTHNoYNIwCrE371tp/JFaZwUVkCE3JldzoIvccPoa1RYthNuzunLjEZ43jVVbIc5a97A6BVOljUqV403hpi5BThej1ha80dx3B/zFKd5H7LFqMuzJ0m6EkYzdYh8r/p4UpXEJvCQ1OS5IsmHKa0WEzRTqsKN0cBHLEzOLkMVGpAFlU8j4msNxOUZYRoUgjTZ0IGkf9pv1rK5z7sJTZNijiGlh5XY+69Y61xGnvOSXrgNVJMdKR8kv5kgfG/urlVeu28OJN+iDSmyvxinNYHILDRdT7T+lYp/SObX8uH3v+yGKL7sgnBpxIzfe193CufW6zeVdnPHpsFpQvQCwAA8NK50pym8ybfqXwN5qHBMnz2DX2o82EG5u0hBMzsbDq3HuqpLKInhgPiJczs3exPtNcSpLVNv5nQisRSLTYMZzE8rGt9nF7szV2uCd+1jG3Z0A/nWtUqsYvcUoN8Fhh8YknaJs3upiaaygWsBDsTFshDcTytUaysFcGy7s4ySaH54WPC/eK4F3ThTqe4dKjJyj7wztsx4SB5ANToDxOtFQc69RJ8IGpppxyjAdt7XYyMQSNb8eNd3ZGAqsRN1g7m+NC91gtbFf1hQg8xWVycGNS1IlbAxPzjX1vrUtajk5ZJWjhILDse8RnvZAL25nwFbBBn20sa0jnkOQFcW4rznJrsdClTjFZIeSs2ljcixCaYqTYOtFzuwtpGBHpL8Na6NitMmjNcPKRY7Rw65GzXuL5fG4/wAhXRmtUWZ4SwwZRq58J4NzQ5nrUpg6TSuiPHOHZM6iLtM6m12cpZCDb7I5jgaq5jqhqxvsLcknhmn9cA6tlzAEZrW10PAX76wuDcWs4Ac1qyJnl66S8YZEZbZbXtpbtcQDqeFIlc0baH86ayn5/wCsLDnL3VsUm0N3na9iFHeffYC9ZKn0os6fw5k/l/djYW0z3Zex2iFvlEoF75UORb8L8+4VxLr6UVKn1dNL13ZsjQS5ZeRuR9Jz95mb4muHW6ndVeZY9Nv0HKnFdh9cUR9Ij11ga1PfcYU2N32wkRyviVv3KS9vPLe1bafSrmosqALmkTsFtWOdesikWReF1N9e49xrPWt6lGWmawwk8gdvhvlJHMMLg1Dzm2Y2zZSRcKF5m2uvCuv0/pkJ0/HrvEQJTxsikx2ydsZDKcQSRdsiSWI8lACk+Fbadz03V4aj97QLU/Mh4Pf/AByooMHWEaZyjgt4mwtem1OkWkpNqWPllAqpLyBY17o4ZHxxsulZ7ptU9htFZkV+EizHXQDjXNt6et5fBqqywtuS3wc/asNBaupSqJvSuDJOLSyyp2i5zmuZeSfiNGuglpPcLjStXQu3T2fBVSipBnu5i8+Urxvw8a7FOanHUjFKLi8M1Q72DCwZAweYjX6qeFZJ2iq1NUtl+o6NbRHC5ImD3/hmRoMYR2tA1U7PRJTpbfIiralpmY/vrB1czBTdCbqw5iqvpSUUXbpNsHUxTDnXNjczi+TU6UWTlxQkFjo3xrfG4jWjh7Mzuk4PK4JGxVs5J4UdnBqTyDXkmkX23drPEsYv2GHoitNesqSTYqnTc3sDc0Qdsw0BrLOlGrLUuB0ZuCwxa4dR40yNCnEB1JMTIRVScUXFMRDiijBl4ikqrollDNGVgupNtYdlOfrA5GiqBa9rak8q2e2U8bifAmV+E2BiJjeKGRgeBK5V/E1hXJr9RtaTblUSNkISa4CDA9HWJaxleOMaaC7t5WFh765lT6T2tP4E5fl+o1UJMM929048K2YSO7G1+Crp4WJ599YK30tuJrTTior8WU7OL+ILo8UB9BfXc/GuJW6jdVvjqP8AT9BkaMI8Iebax4aDwrH4ed3kZuRsTtHslmIVQCSToABqSTRQg5NRit2TGABxHSDLK7JgMMZgvF2zcO/KOA8zXfh0anTipXE8Z7A+I+w5u/0hl5hBi4upckKDqBmPBWVtVvyNKvOjKNPxKEsoONTsz3pU2y8cUUMbZeuLZze3ZXKLX5C7C/gKHodvGcpVZLOnguo8bImbP3BwaxBXVpGIF3zMOPNQpsBS63WbrxHp2XlgtQjgVuluq+CmkYT5o3uAmU3te6Em9swGnCgv+pQuqajpw13JGOkEd4sTNgNpvismdXJZS18pVlClc3Jhb+b12LRU7yyVHOMci5NxlksV6Wl54YjvtID/AIaz/wDT/lP8ivFHk6VIbawyg+BQj40L+j9T7aJ4q8gItX0Q4gxjEuvhWe5inT3GUniRWdbyHCuX4uVpXBs0d2TNlnteqtdm/fYmvwMY1SWOlKuouU3sHRaUSIYyDasbpuMsD1JNZLbC7U+TjsaueJ5Dyro+0xt4aVuzN4TqPL4HIdvyEMTY0dK+cottcFTt0mkmVeJx7Mb8PKsVW8lN54HwoKI7Hj8y5JNRyPdTKd3rjoqcASo4eqJCmjsaxVabix8ZZEqaCLw8lvctcBirnXiBXXtLjW9zFWpaeDts43rXQclAFIvKsalSMV2GUIOMW2KxcxuFX2DjT7mrp91bIXShndkzA7u4yX0IHt3uMg9r2vXHrdVoUfimv1NKot9i+wfRzO376aOMdygufyFcit9JaS+BN/kOjbBBguj3Cp+8Mkp+02VfYlvjXKrfSO5n8CUfzGq3iggwOyIIf3UMaeIUX/FxNcure3Nb45tjFCK7E8Csyy2EDG8m+ceGk6lEaebmqHReYBNib21sBXasukSrQ8SctMRUqmNhO7O/azy9RLEYJTfKDqCeOXUAg27xTrvpcqNPxKctUSlLLwyi2ri8ZidoyYJMSYkFyttAFyhrdmxJse+ujQVvQs413DLAeXLBG3l3KfCwHEriXeRCpJN1OptdTmJuCabZdUhcVPB0YTJKOFnJZb1bXkfY8LtcNNkRzwzWzFvbk99JsbWMeoziuI5aJKXuhruLsMR4OECy5kV2IFyzOMxJ9tvVXJ6nXlUuZZ7PCCjhIoulrdyPq4sQM2dWyEiwJUglfYR766PQbh6pUnxjIFTjJb4jdeLaeAw7OWWTIrh9DZstnBHMEj3Vljduwu5pLKzwE/fiUSdF2KUWTEADhbrJVFhwFhXQ/jdq95Q/JA+HLzIky43Zc0fXN1kba2Ls6uo9IDNqCKco2l/SfhrD9MYK96L3DreTeHD4UoksWYSAMCFBWxOvE6kd1cOzsKtbU4SxjYZKSXIpsZgGTP8A0UqdbkR+8cfVVeFeqWn3s/eVlGb7bxezjO5TCqy30KAqp0FyB53r0dvSvFTWqe4pyjkFste0OQN4iO6nutS60VKDTDg8SB7NY15vU0zqYyix2PiBnsRyNdGwrJz0ma4h7uRGMxpzELV3N3LW4xLpUVjLIvW28++sfiOPqO05GqVuwyZhY+w5ro21N+DNiKkvfRCNc9oedVEH4szdkAt4AXPuo/FwsS4B075RaYTdXFSWtEVB5vZPcdfdWCtfW9PmS+7cbGnJ9gj2T0fuDeWZV8EBY+02+FZF1+nSb0Rb9dg5Wjkt2EOA3GwikFlaQ97tp7FsPbXLrdcuaksxxH0HK2hFBCkEGHUsFjiUC5awUAd5Nc+rcXNzPDk5NkVOEFsh6faCJAZybx5QwZQTmB9HL3k3FqRTtKtWr4SW5TkluDcO90xId8FIkBNhIT7+Fj5XrsvoMcYVVavIX4vyLXbWxdpTEyYSaNcN1YkVxbMwy3YC4Jve/dQWlOxpYhXTc84wXJzfBX7nbjtjEXFT4yZismicRdCGF7m1jpwFbL+7pWjdGFJbrn1AinLdsOp8Ey3voBwNjY+Vecik3gPJnHRhhs74qd1JlaS1yDcA3Y27rk+4V6HrUnCFOlHjAuG7bDDFbrRTTJNJFeRLZWJI4G4JA42PfXHpXdenTdOL2YbxnID74YGbD7WjlhAMjomUH0WZg0VjqO4e6vSdNhTrWDhUeyzn9RM5NS2H94tgbVlgZ8SV6pe20aFVNl1uQNTbjxq7Ot06lVUaPxPbJUlN8lvNgV2hsi0MYV4Sto1ubGLiF80Jt51njJ2fUPfeVLv6lv3oE/o83hh+TpDLIsckfZGc5Qyj0SCeYGnqpHVbGp4rqU1lPyLg9sMj9JW8EUsaYaBlkbOGYp2hoCAoI4sSeVN6NZVKUnWqLCwSpLbCCOLY0v7NTDpIYphGtmU2s3pFSRyN7VzpXVP211ZLMcjFF6cAvgds7Uwq9U0DS29FmDMbffU9oeddSra9PuH4ilj0AXiLbA2NiYzHzLJjbRxr9HgbXuVVfHvNE7q2s6ThQ3bLVKU3mQbbbwOHxEYjmQED0SNGXldTyrh21evQnrg+eR7pp8gm242DBvnlt3XX42rrLq1w18KF+BAlJu/gFFuqBtzYkk+dKd7dt5yX4dPyMoC19NPPl/tXdrqYo5JDlWWMkE8M3dS9UZZj5chYawzN5eJrzVT4mdaPB0UhU3FSnNweUVKKksM9LUWruTAihCHIYWY2VSx7lBJ91RyS5KL7Ze72IZWGTKCPpm3u4+6mUup29KnOMpfhuDOjKUk0iwwm5H9ZL6kH5t+lcWp1eP8ARH8TTGg+7LvB7qYZOKZz3uSfcLD3Vz6nU68+Hj0GqjFck6LaWEiIRZIU5WXKPblpE6N1V95psNOEdiRtzbC4aLORmZjlRRxZj+VJtbWVeenhLlhTmorJW7L3plEyRYuDqes9BtbX5A39Q9YrVX6dTdNzoS1Y5AjVecSWAg3nwMsmCmMZZcoVswJGgYXFx4XrL0qK9pjqWwVd+48CN23jl2fPh57vOkLFc2ueMrmRhyJGg9ldS5tvBu4Vqa91v8GZoyzBpidq7URtl7OUAhDIsb2yj93mXv7r06jQcb2s++Mr7wHJaUabj4o5YGhKHIyFQAAQNOyRY8tK8zSqVKddVM75HNprAMdFu01fBvE7fu5GTtXGjANbXxLV0utUnC4jUS5SYFOSwNdFb2+VQH/Ry3A8DdL/ANge2j65HKp1V3RKfdB/avP5GmXwz/srHTLKG+TznMrKLgakg252zFSPKvVSguo2sXB+/ERjQxG9+93X9XBs9nLs2rIChOlgovx1Nzw4Vdh03wdVS5Sx5PcqUs7RH+kDY8ki4WSANJJF2GyglrgKwZu7tKfbQdKuoRdSE3hPdBVKb2aDUyrJFZ1IzpZlPEZl7Sn2muJh06uY9nsOVN4Bbc3Y0mB6wNKjxuQQAGzAjQG504ca6nULqF2otRaaBhR08nbY3dwUzF2TKx4mM5QT3kcL1Le+uqUdKeV8y5UYMb2VsjCYds0SZnHBm7bDyHKnVKt5crTvj5IFKnAvBPK3oxv6xl/vWpcOkV5f0lO5pruK+S4g8lX7zf8AbettPoc38TSFO8XZChsiQ+lIB91SfeTWyHRKa+KQp3kuyFjYa/SeRvWAPcPzrXDpdtHtkVK5qPuLGyYh9AH712+NbIWtCPEF+AmVSb5bF/I05Kv4R+laEl5CzAMOLuo7yB767AgPumnaUUeCw2Ftd8qsPsi1ceUlGNScv6nhG6Ky4pdjE4sOz+irN5AmuXJpcmsssPu7O3FQv3j+QuazSvKUe+fQNQky0w26a/TkJ8FFveb/AArLPqX2Y/iGqPmy3wuwMOv+jDH7ZLe46VknfVpd8DFSiSY9owr1aqQBISq5RZbqbEeGulLlRrTy5duS04rgRj9uGJZ8qXMXV8ToRJz07qbbWqlpy9pZ/IGc8fcL2ScWXDT9Wsdj2V43PA8/jSrhWyjpp51Bx1t5Zb4LFJMmZDdTdb6jhoeNY6lOVKaUuQ01JbAtu5sCGbDyKyfOh5I81zcEWykcuddW7vKtKtHD91pPAinTUosZwuLLDZ7ScI5nia/1gVyX9VvZTJ01F1lDuslJ505DDfLZgbBmeQ5RE6Mp53Jy2HtHsrB0jatpfdMZcbx2CXG404rDMi9hHiOg09JeLHlqeVZaa8G4UvJhS96OAR2Jst58FDiY7jE4fNEU5yRi943vxJVtB6q7tWsqdxKnU+CeGvk/MzRjmGVyjzdvY8eM2fNhfReKTrIrnhmHA+Fw49dFd1XbXUK3ZrDBhHXFosV3qnhi6qWCbr1GUMBdWPAMQBqeHDjWaXS6NSp4kJrS98F62lhrcuOjvZT4TCs2IdkkdzI1yDlAFlUjhfiT4msXVq8a9VKG6SwOpUsR3IuzVMW0JcUjpklBDKt0kJNtbejxF+fE0VStGtaRotbopU8Tz2CtN5R35vA6OPyNc72JvhDVNI59ox4pSuQTC+q5c9j4ixsa0UbK5pvME0R1ab8jsBsNkN4MIEPfZUPtY3rc7O7rbVHt82L8WnHgY2/h8TBDJirL80ud1DXZowe3ytdRduPI1po9Fy9MpIXK57pF3hNgGRVcz3VgGBRQLqwuCCSeVNXSaUXhtg+0SfBLTdmIekXbza3921aYWNvH+kB1JvuPpsSFeEa+sXPtNaYU6ceIr8Bby+WPrhgNAAPLSnKQGk4w0WorSJMNXqK0iDFV6itIkw1eorSNtDRKRWkbMNFqB0mAYTAhWVi3Ag8gNKzT63Ue1OK/UarNf1Msd58Us8qPKVdiMqEgHQC9lsLcq5Fxc3E44b4+4106cEyoxGPWPOLG6KrWHA5jYAesVjhRlUw2+R7aREl2tII3ugjkXIbHUZXIGanK2p61vlPP4oHW8FjsuORS3WyiQ6WAAGXj8fyrNcODS0RwHHPdnbCa3XKfozP7GswqXe+iS7okO6KSfD5lCElcmJdLj6PWao3le1b4Tw9XnFP8BTXb5j5nMrTIwtI0BVh/rYTcEeBGoqRUYRjJcKW3oybttE/YMDWjxEmJYjL6JNl4FbG55flWS7msypQp/eMprhtl3gZoVZoo7Ar2mUAi2bW/jeufWhVklOfcbFx4RRptE4TEYhRG8gkIlQIL6tfNf1/Cug6CuqUJOSWNmK1aJPYn7tbvCXCSfKvmw0jSr9ZWsANPUdPGjq1/DrxnDdJY9QVHMcM7aeHxuLywSyxiBSNV9LKvAsLamm0qttTk6lOL1AtTaw2GOCxSAKq/u0sB9orpc+AtXLdCVSTaQ3Wkh3ZapGX6hHPWMXYC5F9SSByHGt9S0uq6jqjxtwJVWnDuS8NhGBzxwqhkJu3ZUt3sx42Hee40/wDhN1NYm9l5sD2mmuO5N2Js6bEZXDKqtdkOp+b1Amtp6f0O8XarfR1H4pf/AH/HctXLfCM43+3wKTNh8M4eOM5WciwZxocuuqg6X561qj0ehBe9lsB3E5PbgCpt45ydZCPAACnQtbeD+FAuU33J2yt5HUgSEyLe4N/nE8Vb6Q+y2nlXUtp04cRWDNVg2ajsDaruVngYHEquZSNExkS6tBKvJwuax4grY356q1OMo/8Ai/y+a/cTTk4v5ms7Jx6YiKOaP0JFDrfjryI5EcCPCuJUg4ScX2OhFprKE7diU4efMNDFKD5FGB91DFvKJJbFX0dOTsvBE8eoiHsW35UdbPiPJI8BFal5LIuKx0Uf7yWNPvuq/E0cYSfCYLlFdypxO+GAQ2bFRX+yc390GnRtaz4ixbrU13KrEdJOz1vZ5G+7E9j62ApysKz5x+IDuIFPiOl7CC4WGVjyuYx/iJHspi6fPvJAu4Xkytk6X2PoYO/cesc+0CIfGmrp67y/IF135ESTpQxjejh4x/C5+LimRsKed2wHXl8iBLv7tNuGRfJI/wA70z2Omu35leNLzIjb27UJ/fW/4X/1032al9n8wPEfmBiSXIjaQujNCzEnUZiboT5hfbXlePfSw1k6vyF4sdXLlHorJG4Hcsl0YeV/jWab8SOXy01+G4cVpO20hzgj6SaDvMbCQD2ZqTav3cPs/wBdhk+STjMYkq9WuplRrEW0yi4v66XSpTpy1vsy5NNYI2xMXh0yhMwkcKG9I2PiTpxplzSrTznGFwVCUUScTJLFMzRR5xIq31sAy6X9lqVCNOpSUZvGC3lS2GjhXfrC2VOsVSbG+WVD2WHha1H4sIaVHfH6MrS2SsREhkjmLBZEtcjg2liDf1+2lwlNRlBLKf5FvGcsrGw2DUksb6nTNoNeAC8q0qV01ssAfyyQd4YFN1W7WC3A1yjgLml+w1ZLEnsX4qXCLPd3HPi3IUZI11d3NgoGpJ8ANSa32nRI1E5TliK/MRWu3HZLci7S3ikmmEOEuY75Y8w1c85CPojQkX4CtEOm0ZSwlnyAdaSWWXRwzFkwisxcgPiZRplT6o7mPAe2uvHp1vDEIxWe7MnjzfvN7dkGWGRUACqFAFhbuGnHnXQjRhBYijM5N8lnBIMvGzN2fJdMx9ensNKnF542X6hprB7EgxMrJa8CZUkH1y1smFHcXvmc8lNuD1jry0x093v/AJ+7sPprLz2IvStvX8hwvyeJv6ViASzDTJGdCw+roMijkATxFY6ay9fZcf7+bHvy/E+fJG0vzP8AN6uctsvlkit8EU1iY49RrcKKMnHgprIcdHO2CswS/BllXzDKHHkRqfu+NdS1reIpQfkZK1PTiSPoXcuHJFLGPRTEYkKO5WkMlh4XkNYbh5ll+SNFJbD+/E+TZ+KN7EwugPc0gyKfawoLeGurFfMKpLTBsxxt8sbFh4sPBKIljRI1yIuY5bKCWa9ifAV2vYqWXJrLMHtE+CmxWLxk1+uxLtfiGkkZT/DcL7qdGlGPCSAc2+WyKmzbfTP8IUfrTcMAdGBTmWPmx/KpgmRS4dPqr6xf41ZQ9a3AAeVQh5mtUILzVCHpe3GoQ96weNWQHMNhlEZQgAkntC1zY3RvMaV4WdaTmpI7iisYGZY7lzLIpzJkBAtYA3v53qTzt4cXzkix3ZHSaJNWlZyCGF2vYjut5mo4VZbKKReqKEjakKsWRO0eYFuPHjV+z1JR0ylsTWk8pCW3gP0UA/nwpqso/wBTYLqPsMS7alPAgeQ/WmqypLsD4kmRJMdKeLt6jb4UaoxjwiZyR2cniSfOiwUJqEJux9mtiJVjTnxPJV5k0+3t3WnpX3gVKihHLCXeLGrh4/kWHI5fKHHFiNRCD3Di3edOVb7mcV/KjwjPSi378uWebs46LDI8hBaduzGLcjwA8za/kBT6ChShrfP+7AVNU3p7Bhu9D1KHObyuc8rd7HkPADStlODisvl8mecsvbhF8st6MAXdiVSMZpHYRxqeBY/Sb7KgFj4KaTWmoRcmHCOp4CuKWHAYVpXa8MCucxtmmkJ+cl7s0jkqtuV7aHTiT1VJb8vn5f8Aw3xwuD5s3g23JjMTJiJj2nNyOSr9FB4AaUOrLwuEFjCKiV7ms9SepjIxwhFAEdUIX+4iFsfhlHFpAvqa4Na7R4nn5P8AQTW+H8P1PqbdFbwsx+nPiWHivXyKh9aKppFWWX+AcFsU3S5iwuBCf1ssa/gvL/0x7a09PjmtnyFXLxAxeY9oef5E13jnDwaoQ8BqEFMahDlFQgq9QgkpUILQVCDzxd1Qg11PgffUIZs2Mc8WPtryawuEdjA2zE8aJybIkkIoSzqiIKrRyUKBoltyU0KtRaQciSlA6YWTzLQ6Gy8hhgpRgcLnH7+X0e9fteS3v94jurtaVZ2+P6pf7+Rh+uqfJAvHqSTr58z3+Nc6mu7NMvIKN0tn5361vRTRfF+Z8bD3nwrq2tJzet8L9f8ABkrS0rC7hfet7RlH4sQRQYLCXdHDlh1x0aUMkVuKYcEdbKO4ucoB7urPM1yrqanL5L82aqcdK+YFdNe9AeRcDCbRxWMgXgZLWVPJBpbvJ7qxS9yPzf6f5NEd38kZbKbC3fxpFR6VgZHd5GaQMOqEONUQL+i9cuOWYjs4eLEYhv8A2omt/aK1qoJ/79y/cVUex9RbvYLqcNDETcxxRoSeJKqAxPiTc+ukTeW2HFYRnfTPi/ncNFfgskh/iKKp/svXT6ZH4pGW7fCMzU3fyv8AkB+ddYxDxSoQdSKoQdjw5qEJceE76hDmwPjUIK+R1CCThKhB5YlHOoQVZe+oQxqvJnZOqEOqEOqEPb0etkPQauNRlND0Op1rRSqZeGLnsiauFFbo0smd1WXWw9gBnV5LrELsWbQWXUm55CtFOjGm9b7C5VnJaUUe2todfMzqCF9GNT9FB6I8+Z8Sa5dxczr1NX4GunTUI4GUXgB/PjRRbWEU33L7Zm1lV1UZhGugtbMe8nxJ+NdO3u18EeEZKlN/E+Q7wUkUqgq19BcgjieP6eqtnitiNJOwWyVnmWEXCvdpGv6EEf7w35MxKID9onlWa5uJQhtyxtKCbywp3o2pHgMFJiuDsBHh0OltCIVtbgAGcjlqOVcp1G3pfC5/f+xqUO6PmySYuzO5JYkkk6ks1ySfG5vWbW29bHY7EdjekylqYaWDyqIcTUbLOFUQ0zof2fn6885HwmGF+ayTdbOv/ChetlPEY5/3j/Ime7PpNOFZGNRh3Sris+0ZBf8AdxwxeRsZf+tXc6dHFLPzMF0/fBDBnVvV+f61vMxJY1CFxhVDCoQlJBUIPIlqhDnX9ahDxn8KhBtnFQgy1Qg3fyqEMvTYspF7V4t3VNdz2Meh3kknpPf2HL3VXtVPzC/gN59k79hy91T2qn5k/gN59k79hy91T2qn5k/gN39k79hy91T2qn5k/gN59k4bDl7qv2qn5k/gF59ktNh7thnvO+RB3ek3gO7zrVb3VvnM5CanQb/GIwNW2TDsmOLs5VltoXXPlYG4OvEaa+BPCtE+sU1LEXsKj9GL1rLjuCe/m2GxOZYQQrWTj6MSahQftMRf7p+tQ1up0fD0Rlzyy6f0bvtWpw9AHi2LINSKy07yit2x0ugXr/pFfseTuovbqL7lf9PXv2RzD7LkQ3A1HCjpdQoweclT+jt7JY0l7s2V0FiAOZsACfZXRh1m3xuzLL6MX32Q43Q2rFHmaZ+1LbOO6NPQjv46k/fPdWet1WhLdPfsNh9Gr1bOOwOdLW13x86LF+4iHZ+07au9vwqPunvrBK9pacI0x+j93nOkBW2JJwtQSvKeMIJdAu/siRsOTuoPa6Zf8AuvIUNgS91X7VT8yv4FdeRw3fk8PaKntUPMp9Dul/SOpuxMeVWriAD6Pcrsap0XYVcKkQl4iWfEE9zdSsEQ9ks5rR7TBRwmZ30munujVk3kh+tSvGiyPp1VdjIN59nyT4ueVRo8jEeIFkU+xRXatr2lCko5OdW6bWc28FVFu5LrpzrSr6m+5ndhVXYlQbCkNgRRK8pgOzqLsOR7IkVriiV1AF20ycuCkovaIA+BId+Sv3VfjRB8KQ08TjkaJVIg6GRZMwolJA4Yy7GiIMM9Qo4tUIVlfMT74dUIa90aIDstyQCc0/EDursW6Xgnzrq85fxNrPeP7D3RTAr7Os6hgZJlNwDoSBaitYp0kL65Vmr+bTezWPwGtwNhfJcZtCFhdQMK0ZIvdGOIsfPSx8VNVb0vDckH1fqDu4UqifZ5Xk+/9/Qc3HdcTh8ZhnAJjmxEfj1cxZlN/NnH8NFSxODXqhV86ltdQqZfEJL8F/Yr+iTZwjjxUsoGjiI5hw6lcznX/aD8NJs4aYNs3/SO6da4hTpvbCx6y/1Fl0Z4nroMVMyglsVM4BAJAKRMFHttTrdqUNXm2YesQlSuVSz8MYr8v9ZX7c3qlfDTK2zMREGjdTIy2VMykZj2BoL0qrWzB+6+PI12HTnG6pvx4PEk8KeW8POEiz3Qwxg2XHLhIUmndFkILBC7MbspcjTKLgD7NNowVOmtKMPULmV3dy8aWEm0uWljjb59yk392vhs+FlaKWPExTQSujRMrNErBpYw7AJIRbQ3I42OtKrypqUZPlG7pVG8nRq06e8JRxysJ/tlZyF+6m8EGPR3iidAjBCJVQG5Aa4ys2mtaac41FmJx7y2r2lTw6r3xnkCd497YMVLhYYopEZMbAWLrGFIEmQgFXJPHmKyzrQnOMV5nct+n3VrbVq1R4Thhb77tP8AQn9K2A62bARIApkkkjuANMzQC/quT6ql3T1zhH1/YnQbv2ehcVXvhRx6+8W+3tu4fY8UUccBbN9FLBsq2zOzH0m158ddRTpVKdBKJzqNrd9UlOrnLXOf0QGdI+2cDigj4Zs0wNnIjZAUIJ7RYDMQbe01jvJU5YceT0f0co3tFyjVTUMbZ8/kvQL+jDZ6xYBHcDNM7Sdq3AnJGBfvVAf4q12tNRpo891u7lWvJ4e0dl93+QP3iC4Ha/WlGaPOJ8qBcxWRWDWDED083PlWWWmlcZfHJ3qLq3vSVCm/eXuv7n/bBpG7W3IcbC0scTIEdoyJFQNdVViRlYi1nHOuhCUZrKPJXNCtb1PDm9/UFU3nixuNwAiikjtLLmEixjMGgkI9BmvqvOkKpGpNY+Z06llcWltUdR86Vz8ydvRghLtHDxcA6DNbTsqZXb2hbeurqQ1VUvkDaXLo2U5rnVhfgi42nt6HBvHD1RyNlDFAoWMO2VSwvci/G3Aa607VGL0nO8GrVg6z3/Ur95NnrFicK8Yyh54lYDQXzry8QT7KjikxkK8pUZRb4Je/eAzYWSRBZ40dtOOXKb+zj6jRmelUxleZ7vag6mOwHpD+6aOHINPkEHW9aEXIa1pqYpoWKYmKaEOBRpgNEOeEGmxkKcCtxMNPjMU4FdLHTVIW4jZWiyDgrq+ZH3s6oQ2Dox/8rk+/iPhXZt/qEfOOr/8Ac5f+0f2GNwJ3j2NM8ZAdPlTITqAyi6kjmLgVKD00M/InVafi9UlDzkl+OAw3c2rHi4I8TGLdYozDmpUkNGT9li4//a0xkpLKOPVpypTcJcozTo+2j1W154yezP1y+bxOzp/Z6321gtJ/zJRPVdft82tGsuySf4BdvmUwezsQE4zPINebYh2Zx6lL+pafctU6Tx3/AHOX0anK6v6bl/Th/dFLH54IHQ7f5DNbj8okt59VFaqtPqkH9If+fLPyK7bWL21Jh5Vnw0AiKNnKZQwUC5I+ePd3GlVZV5QacfzNtjQ6XSuITjXbaey0vd9uw5u9gMbg8Cs+DmXExuqTDCtE2gksz9UyvmDam4sRe+l+LYKdOn5mG6na3l01jw287t7ZXmsbZ9S16R7SbLEksfVyfMuEYgsjuVzpccSAXB8qq8SdLLD+jspRv1GL2aefTG354IPQt+4xH+1X/lrVWP1f3h/Sf/mf/lfuZ7hv/MI/97i/+QtYaP169T1PUf8Atkv/AEX7Gk9JWMEOL2ZI2irM5YngFLQBmPkCT6q6FZ4qw+/9jx/TqbnY3KX/AIP8HIm75YDEDFYTF4eHr+p6xXjDBSQ6Mqm5B07R9goqsWpxmlkVZVacrWpbznp1NNN5xtytvuGukWOSXZ0alAkskmHXJmDBZJNMmYDtWY2uONVcx1QS82hnRayoXMqmdoxkXmP2XGIsPF13UrA8LrqozCCwCHN9E6XtT3Hj5HLjVeZNrLf5Zecgn0vYC6wTjkWibyYZk9XZf8VYr6HEvuPTfRivh1KL74kvu2f6r8CV0S/+Cn/3iT/kw061+qOb1z/nP7gP3L/8dgv9o3/ImrLa/Gjvde/40vVfqHe3cSI9rYMtoGQx3PIyCUJ7WCj+Ktrf837jzMYt2Da7T/ZCt6tgSzzAot1cIrG4GWzdon1a6VU4NzTCt7qEbWVN874+eSTvfMOtwac/lETerOoHxPspr5RjpRfhzfoTMZtXq8bHA9urmjIUnlKpY5T4Ml/WgHOiE6fd1DO+A+aT7/8AhNMhyFT5A+RbU9FyYi1qYkKbGXemJC2xrrKNIW2R5phTFEW2VuJxNOjFi3Ir5cRTlEU2MGWjwBkG49vx2F+NeAdnLJ9Xh9JKDinJbiv27HVexzD/AOo7YvdjdJcuGhMETJ1ZLEhkue36Wt60wjVjDSsHDuKthXuHXk5ZynjbsI2Z0jSQYd8NGydU+e4KXb5wWazXqRjVUNCwHVr2FS69pk5ZynjbGw9ujv5PhyYcK65ZGzZXXMA1rEjUWuAL+VMtqNf6uIvqFfp1zUdabaffGNy3wWzZzMuIjYLIJOtBtpmvci3cbkW7jRrplenPWarjrdjcW/s8s429dgi2pgto49FWZkKK2YZUyXNrd5vYE+2l3NvWlhSwK6Ze2FnJzp5be2+OCpXaeN2S3ydWjVZSZVLpmBNlVgDccAg0/Wm21tX0Yjgz9QuLC5rOrNyTflgTj+kDHGNhK0WRg0b/ADViLgggnNpx0PlT52ly4tPBmoT6bTqRmpSeGn27FBu/0j4jBx9XC6mK5KpKmYLc3OUgggEkm17cazU6deEUuxou3064quabi3zjAveDfSbGgNNIrImoSMZUBt6VjqTy1JtrV1bGvWjnKwjV0/qPT7HOhNyfd8+nodulvtPh/m8KyfOuNGTMc1gvG4sLVVvbVowxHArqF1Y3dbxKjktu2CYNmyKxxBZVMbdfmI7IMZEt7cxoNKH+GVqctZurdes69B0HnDWPmU+8O/0mNCDEFDkz2yrl9PLmB1N/RFJrUqtRrPYV0+7srKM1HL1Yzn5Z/uTtk9LOKw8axLIkiqLL1yFmAHBcwYE+u5psZ1ksM51Wh0+c3KLaXlsRsd0lTyzRzSSAtE2eNMo6pWAIByDideJJPjQPxnJSfbsaoy6dChKlHK1cy7+ePQi7xb8tjSpxJVigKrlUKAGNzprrw9lBUhVqNNj7K6sLWnKEVnPLeCbjOkuWaAYeVkaMBB6Fn+btlOa/HTXzNHUVScdLM1nUsrWt4sHLO/ljc92F0kSYVGjhZAjOXYMmY3Kqpsbiwsgq6aqQjpQF3Usrit4s28/LHYf3b23mxWHEBtKH7BIzAHI6tccxlLUdO0nB5Q286pb3NNwllIPv2ZiNoRRTTFW6yNGUqMnZbtoRY6HtXvV1Kc9WX2MtG5tqVJ01lp+ZP2hj8dg8M0kkyOkYUZpI7yHMyooLKwBN2GtqdTVSTUUc6pG2WXl4AjFb4B3ErOTIrK4YgHVDcDLoLeArX7BV5YMr2ho8OOyJW0N6hibda/bWxV0UKVKtmVgNdQRemqxqGf2qko6UWLb3PMtpXDAG4soWxt4HXjTI2U0JVzTXBHxG2E0pqtZAO5iNftdKYreQt14kOfayUaoMB1kQZtrd1NjRFOqRJMaTzpqgkLc2RmlJo8A5G81WUe3qEM0ryZ2TqhDqhDqhAi3FhzYkH6qk/lXR6bHNRv5Ga6fupG0bCfQjx+NdaosoxRYc7FnLLY/RIt5d1ce5glLPmbqUsojb9btjH4RoxYSp24W5hxyv3Hh7DypVvV8KfyfIVWGuPzMOA6yJlkzJYiOYWsRkI49xGg+6fsmu9tJYZz8tPKK2fY6C8JGVwLq31hyPj3Up0IadAfiyzqKPFK6B0IsxyjuOUa+vlWSqpqDiuf2HQcW0wh6ONnhpTMR+7Xu+k91X15VlPrFFZQXLW5LiWFgKekbaHU4Exqe3MwjsOOUduQjw9AeT0V7PTHCBt45eTHL6VxOxvPBUSJk6qJk8qEPVFWll4Jk4io1gmQv6Pny4hpePU4fFzDzTDyAe9hWyO8UJfJ9RbFwwihijA0jjjT8CBfyrNPd5GR2QKdM0ttlyD60kC+yVX/wU+zWayArPEGYC50HmPiK78uDmrkmwya0QJd7Pb5s+Z+AqEF1CHNUIR5WqEEIKhB3Ke6oQSVPdUIJKnuqEPch7jUIZpXkzsnVCHVCHVCBP0fn+k/wmun0z45ehku/hRsWyVGY6d392utU+Exx5DTYI0fzFcm65Rto9y6B1TzP901gfceYJto/0vFHmerYnmTndbnvNmYX7ia9DSSSXoc6b59Qfx7nJCbm4UWN9R/NhTWAio3gPaTyrHd8ofR4Ya9Gw/oznn1p156IlqZbfCBW5B7pJmYyoCxIUy5QSSBqOHdwHsrJfcofb8MC8R6R/nkK5lX4maocDdLCPKhDqhD0Va5ILPE+Zo38QPYNOj5Rkxpt/6DF/GD9TWun8K9RUu59Rw1kkNRm/TE5ODmBJIGIw9hyF4mJt3cTWyzX8yHoxFb4WYsBw8x8a7TMCH040RRd7P/djzP5VCEkcahBElQhH/wAqhB0H+fbUIOA1CHrmoQTfWoQ9vUI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623888"/>
            <a:ext cx="17335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nvest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318</TotalTime>
  <Words>437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Poor Anna</vt:lpstr>
      <vt:lpstr>6.1.1 How do the parts make a whole?</vt:lpstr>
      <vt:lpstr>Body System Groups</vt:lpstr>
      <vt:lpstr>Present on a body system &amp; illness</vt:lpstr>
      <vt:lpstr>Anna’s Illnesses</vt:lpstr>
      <vt:lpstr>Disease Groups</vt:lpstr>
      <vt:lpstr>Present on Disease Effects</vt:lpstr>
      <vt:lpstr>EoC Study Groups: Each group to make a study guide </vt:lpstr>
      <vt:lpstr>6.1.2 How Did She Die?</vt:lpstr>
      <vt:lpstr>Re-Analyze All Our Evidence</vt:lpstr>
      <vt:lpstr>Case Closed!!!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Anna</dc:title>
  <dc:creator>NMOUNTJOY0001</dc:creator>
  <cp:lastModifiedBy>NMOUNTJOY0001</cp:lastModifiedBy>
  <cp:revision>14</cp:revision>
  <dcterms:created xsi:type="dcterms:W3CDTF">2014-04-29T12:04:41Z</dcterms:created>
  <dcterms:modified xsi:type="dcterms:W3CDTF">2014-05-01T13:59:56Z</dcterms:modified>
</cp:coreProperties>
</file>