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74A377-2D39-412B-9ABC-37DDBB24BC1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00EAC8-E6BF-4FF6-A77F-46CF2BF34B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Abbie </a:t>
            </a:r>
            <a:r>
              <a:rPr lang="en-US" smtClean="0"/>
              <a:t>Stallings and </a:t>
            </a:r>
            <a:r>
              <a:rPr lang="en-US" dirty="0" smtClean="0"/>
              <a:t>Cassie </a:t>
            </a:r>
            <a:r>
              <a:rPr lang="en-US" dirty="0" err="1" smtClean="0"/>
              <a:t>Blandford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1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7408333" cy="1363133"/>
          </a:xfrm>
        </p:spPr>
        <p:txBody>
          <a:bodyPr/>
          <a:lstStyle/>
          <a:p>
            <a:r>
              <a:rPr lang="en-US" dirty="0" smtClean="0"/>
              <a:t>Produces, stores, and eliminates urine from the body. </a:t>
            </a:r>
          </a:p>
          <a:p>
            <a:r>
              <a:rPr lang="en-US" dirty="0" smtClean="0"/>
              <a:t>Urine is the fluid waste excreted by the kidneys. </a:t>
            </a:r>
          </a:p>
          <a:p>
            <a:r>
              <a:rPr lang="en-US" dirty="0" smtClean="0"/>
              <a:t>Has 4 main parts: bladder, kidney, ureters, urethra.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pic>
        <p:nvPicPr>
          <p:cNvPr id="1026" name="Picture 2" descr="http://buzzle.com/images/diagrams/urinary-system-labeled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6096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1371600"/>
          </a:xfrm>
        </p:spPr>
        <p:txBody>
          <a:bodyPr/>
          <a:lstStyle/>
          <a:p>
            <a:r>
              <a:rPr lang="en-US" dirty="0" smtClean="0"/>
              <a:t>Expendable muscular sac that holds urine. </a:t>
            </a:r>
          </a:p>
          <a:p>
            <a:r>
              <a:rPr lang="en-US" dirty="0" smtClean="0"/>
              <a:t>Filled by urine traveling through the  two ureters.</a:t>
            </a:r>
          </a:p>
          <a:p>
            <a:r>
              <a:rPr lang="en-US" dirty="0" smtClean="0"/>
              <a:t>Can hold between 16 and 24 ounces.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</a:t>
            </a:r>
            <a:endParaRPr lang="en-US" dirty="0"/>
          </a:p>
        </p:txBody>
      </p:sp>
      <p:pic>
        <p:nvPicPr>
          <p:cNvPr id="2050" name="Picture 2" descr="http://www.roboticoncology.com/img/bladder_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457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58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467" y="2438400"/>
            <a:ext cx="7408333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Kidneys filter between 120 and 150 quarts of blood a day.</a:t>
            </a:r>
          </a:p>
          <a:p>
            <a:r>
              <a:rPr lang="en-US" dirty="0" smtClean="0"/>
              <a:t>Produces 1 to 2 quarts </a:t>
            </a:r>
            <a:r>
              <a:rPr lang="en-US" dirty="0" smtClean="0"/>
              <a:t>of waste daily. </a:t>
            </a:r>
          </a:p>
          <a:p>
            <a:r>
              <a:rPr lang="en-US" dirty="0" smtClean="0"/>
              <a:t>Waste becomes urine and travels to the bladder through the ureters.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</a:t>
            </a:r>
            <a:endParaRPr lang="en-US" dirty="0"/>
          </a:p>
        </p:txBody>
      </p:sp>
      <p:pic>
        <p:nvPicPr>
          <p:cNvPr id="1026" name="Picture 2" descr="https://s3.amazonaws.com/classmint.img/99a932ef-72a6-4ee4-8777-087f69ba5d1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42413"/>
            <a:ext cx="4267200" cy="32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37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058333"/>
          </a:xfrm>
        </p:spPr>
        <p:txBody>
          <a:bodyPr/>
          <a:lstStyle/>
          <a:p>
            <a:r>
              <a:rPr lang="en-US" dirty="0" smtClean="0"/>
              <a:t>Paired muscular ducts with narrow </a:t>
            </a:r>
            <a:r>
              <a:rPr lang="en-US" dirty="0" err="1" smtClean="0"/>
              <a:t>lumina</a:t>
            </a:r>
            <a:r>
              <a:rPr lang="en-US" dirty="0" smtClean="0"/>
              <a:t> that carry urine from the kidneys to the bladder.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Ureters</a:t>
            </a:r>
            <a:endParaRPr lang="en-US" dirty="0"/>
          </a:p>
        </p:txBody>
      </p:sp>
      <p:pic>
        <p:nvPicPr>
          <p:cNvPr id="2050" name="Picture 2" descr="http://www.mkhanna.com/books/Megaureter/meg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22" y="3429000"/>
            <a:ext cx="549967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7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 that connects the urinary bladder to the outside of the body.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93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132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Urinary System</vt:lpstr>
      <vt:lpstr>Function</vt:lpstr>
      <vt:lpstr>Bladder</vt:lpstr>
      <vt:lpstr>Kidney</vt:lpstr>
      <vt:lpstr>Ureters</vt:lpstr>
      <vt:lpstr>Urethra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</dc:title>
  <dc:creator>User</dc:creator>
  <cp:lastModifiedBy>User</cp:lastModifiedBy>
  <cp:revision>5</cp:revision>
  <dcterms:created xsi:type="dcterms:W3CDTF">2014-04-29T13:17:24Z</dcterms:created>
  <dcterms:modified xsi:type="dcterms:W3CDTF">2014-04-29T13:56:43Z</dcterms:modified>
</cp:coreProperties>
</file>