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60"/>
  </p:normalViewPr>
  <p:slideViewPr>
    <p:cSldViewPr>
      <p:cViewPr varScale="1">
        <p:scale>
          <a:sx n="73" d="100"/>
          <a:sy n="73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A1DDF4-FEC1-454A-A223-E31C719AB2A8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0BF8FD-5348-4F39-A0BC-2AFBE61E0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Urinary Tract Infection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Duncan, Chelsea </a:t>
            </a:r>
            <a:r>
              <a:rPr lang="en-US" dirty="0" err="1" smtClean="0"/>
              <a:t>Sams</a:t>
            </a:r>
            <a:r>
              <a:rPr lang="en-US" dirty="0" smtClean="0"/>
              <a:t>, and </a:t>
            </a:r>
            <a:r>
              <a:rPr lang="en-US" dirty="0" smtClean="0"/>
              <a:t>Shelby Wathen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920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bacteria can spread as kidneys return blood to circulation and in turn poisoning your blood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383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urinary system eliminates waste, if you have a urinary tract infection it could a negative effect </a:t>
            </a:r>
            <a:r>
              <a:rPr lang="en-US" dirty="0" smtClean="0"/>
              <a:t>on </a:t>
            </a:r>
            <a:r>
              <a:rPr lang="en-US" dirty="0" smtClean="0"/>
              <a:t>your digestive system.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978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 and sickle cell can weaken your immune system and cause you to be more liable to receive a UTI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785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nerve or spinal chord damage may block the sensation of a bladder infection.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541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bacteria from your UTI can travel through your blood and reach your lungs affecting </a:t>
            </a:r>
            <a:r>
              <a:rPr lang="en-US" smtClean="0"/>
              <a:t>your breathing.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202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reduces your chances of completely emptying your bladder.</a:t>
            </a:r>
          </a:p>
          <a:p>
            <a:r>
              <a:rPr lang="en-US" dirty="0" smtClean="0"/>
              <a:t>It can cause urine to flow from your bladder back up to your kidneys.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022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626</TotalTime>
  <Words>136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Urinary Tract Infection</vt:lpstr>
      <vt:lpstr>Cardiovascular</vt:lpstr>
      <vt:lpstr>Digestive</vt:lpstr>
      <vt:lpstr>Immune</vt:lpstr>
      <vt:lpstr>Nervous</vt:lpstr>
      <vt:lpstr>Respiratory</vt:lpstr>
      <vt:lpstr>Urinary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</dc:title>
  <dc:creator>User</dc:creator>
  <cp:lastModifiedBy>user</cp:lastModifiedBy>
  <cp:revision>3</cp:revision>
  <dcterms:created xsi:type="dcterms:W3CDTF">2014-04-29T13:38:24Z</dcterms:created>
  <dcterms:modified xsi:type="dcterms:W3CDTF">2014-04-30T12:54:31Z</dcterms:modified>
</cp:coreProperties>
</file>