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262EA2C-FC8F-4B78-953B-4B6DE23E52D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A23006A-1CC8-4E4A-8CB4-B85AFDCC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docid=XPu-pXUvlXIDAM&amp;tbnid=ZrkgsWSNQOJjZM:&amp;ved=0CAUQjRw&amp;url=http://victoriaedge.hubpages.com/hub/UTIs-Terribly-Irritating&amp;ei=cU5gU4DJBqbmyQG9joGwDA&amp;bvm=bv.65636070,d.aWw&amp;psig=AFQjCNE7nhmFg2GBL9klrrETd0DDXgxDng&amp;ust=13989068066351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Tract Infection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Jacob, Autumn, and Dolly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Infection in any part of your urinary system </a:t>
            </a:r>
          </a:p>
          <a:p>
            <a:pPr lvl="1"/>
            <a:r>
              <a:rPr lang="en-US" sz="1800" dirty="0" smtClean="0"/>
              <a:t>Kidneys</a:t>
            </a:r>
          </a:p>
          <a:p>
            <a:pPr lvl="1"/>
            <a:r>
              <a:rPr lang="en-US" sz="1800" dirty="0" smtClean="0"/>
              <a:t>Ureters</a:t>
            </a:r>
          </a:p>
          <a:p>
            <a:pPr lvl="1"/>
            <a:r>
              <a:rPr lang="en-US" sz="1800" dirty="0" smtClean="0"/>
              <a:t>Bladder</a:t>
            </a:r>
          </a:p>
          <a:p>
            <a:pPr lvl="1"/>
            <a:r>
              <a:rPr lang="en-US" sz="1800" dirty="0" err="1" smtClean="0"/>
              <a:t>Uretha</a:t>
            </a:r>
            <a:r>
              <a:rPr lang="en-US" sz="1800" dirty="0" smtClean="0"/>
              <a:t> </a:t>
            </a:r>
          </a:p>
          <a:p>
            <a:r>
              <a:rPr lang="en-US" sz="2200" dirty="0" smtClean="0"/>
              <a:t>Women have greater risk of getting an UTI  </a:t>
            </a:r>
          </a:p>
          <a:p>
            <a:r>
              <a:rPr lang="en-US" sz="2200" dirty="0" smtClean="0"/>
              <a:t>Antibiotics are typical treatment-John Coffey</a:t>
            </a:r>
          </a:p>
          <a:p>
            <a:r>
              <a:rPr lang="en-US" sz="2200" dirty="0" smtClean="0"/>
              <a:t>Serious consequences occur if spread to kidneys </a:t>
            </a:r>
          </a:p>
          <a:p>
            <a:endParaRPr lang="en-US" sz="2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3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3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Waiting too long to use the restroom can cause a urinary tract infection (Womenshealth.gov).</a:t>
            </a:r>
          </a:p>
          <a:p>
            <a:r>
              <a:rPr lang="en-US" sz="2400" dirty="0" smtClean="0"/>
              <a:t>People who use catheters also have an increased risk of getting UTIs.</a:t>
            </a:r>
          </a:p>
          <a:p>
            <a:r>
              <a:rPr lang="en-US" sz="2400" dirty="0" smtClean="0"/>
              <a:t>UTIs can cause infection in the kidneys, </a:t>
            </a:r>
            <a:r>
              <a:rPr lang="en-US" sz="2400" dirty="0" err="1" smtClean="0"/>
              <a:t>ureters</a:t>
            </a:r>
            <a:r>
              <a:rPr lang="en-US" sz="2400" dirty="0" smtClean="0"/>
              <a:t>, bladder, and urethra.</a:t>
            </a:r>
          </a:p>
          <a:p>
            <a:r>
              <a:rPr lang="en-US" sz="2400" dirty="0" smtClean="0"/>
              <a:t>Making it painful to pass urine</a:t>
            </a:r>
          </a:p>
          <a:p>
            <a:r>
              <a:rPr lang="en-US" sz="2400" dirty="0" smtClean="0"/>
              <a:t>Having to use the restroom frequently, but not urinating a lot</a:t>
            </a:r>
          </a:p>
          <a:p>
            <a:r>
              <a:rPr lang="en-US" sz="2400" dirty="0" smtClean="0"/>
              <a:t>Bloody urine or strange coloring</a:t>
            </a:r>
          </a:p>
          <a:p>
            <a:r>
              <a:rPr lang="en-US" sz="2400" dirty="0" smtClean="0"/>
              <a:t>Pressure in lower belly</a:t>
            </a:r>
          </a:p>
          <a:p>
            <a:r>
              <a:rPr lang="en-US" sz="2400" dirty="0" smtClean="0"/>
              <a:t>It is important to treat UTIs so the infection does not spread to the kidneys.</a:t>
            </a:r>
          </a:p>
          <a:p>
            <a:endParaRPr lang="en-US" sz="28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s1.hubimg.com/u/4920070_f2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6714"/>
            <a:ext cx="9144000" cy="7005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bacteria can eventually enter your bloodstream if it is not stopped with antibiotics.</a:t>
            </a:r>
            <a:endParaRPr lang="en-US" sz="3200" dirty="0"/>
          </a:p>
        </p:txBody>
      </p:sp>
      <p:pic>
        <p:nvPicPr>
          <p:cNvPr id="1026" name="Picture 2" descr="http://www.bupa.co.uk/jahia/webdav/site/bupacouk/shared/Images/Text%20Block/health-information/health-factsheets/cardiovascul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0"/>
            <a:ext cx="3067050" cy="281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extreme cases, UTI gets into bloodstream </a:t>
            </a:r>
          </a:p>
          <a:p>
            <a:r>
              <a:rPr lang="en-US" sz="2800" dirty="0" smtClean="0"/>
              <a:t>Makes you septic</a:t>
            </a:r>
          </a:p>
          <a:p>
            <a:r>
              <a:rPr lang="en-US" sz="2800" dirty="0" smtClean="0"/>
              <a:t>Causes labored breathing </a:t>
            </a:r>
            <a:endParaRPr lang="en-US" sz="2800" dirty="0"/>
          </a:p>
        </p:txBody>
      </p:sp>
      <p:pic>
        <p:nvPicPr>
          <p:cNvPr id="2050" name="Picture 2" descr="http://www.greekmedicine.net/images/respiratory_syste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324225" cy="282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Urinary Tract Infection can cause extreme pain when urinating.</a:t>
            </a:r>
          </a:p>
          <a:p>
            <a:r>
              <a:rPr lang="en-US" sz="3200" dirty="0" smtClean="0"/>
              <a:t>Spinal taps can also lead to UTIs.</a:t>
            </a:r>
            <a:endParaRPr lang="en-US" sz="3200" dirty="0"/>
          </a:p>
        </p:txBody>
      </p:sp>
      <p:pic>
        <p:nvPicPr>
          <p:cNvPr id="3074" name="Picture 2" descr="http://www.medicalook.com/systems_images/Central_Nervous_System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1597"/>
            <a:ext cx="3657193" cy="341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Immune system overreaction can leave the lining of the bladder pocked with clumps of inflammatory immune cells </a:t>
            </a:r>
          </a:p>
          <a:p>
            <a:r>
              <a:rPr lang="en-US" sz="2800" dirty="0" smtClean="0"/>
              <a:t>Shift balance </a:t>
            </a:r>
            <a:r>
              <a:rPr lang="en-US" sz="2800" dirty="0" smtClean="0"/>
              <a:t>from a protective immune response to a damaging immune response that can make your body more vulnerable to recurrent infections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the UTI becomes serious waste product will start to build up in the large intestine and cause nausea and vomiting</a:t>
            </a:r>
          </a:p>
          <a:p>
            <a:r>
              <a:rPr lang="en-US" sz="2800" dirty="0" smtClean="0"/>
              <a:t>If left untreated for too long, it can cause acid build up in the stomach. </a:t>
            </a:r>
            <a:endParaRPr lang="en-US" sz="2800" dirty="0"/>
          </a:p>
        </p:txBody>
      </p:sp>
      <p:pic>
        <p:nvPicPr>
          <p:cNvPr id="4098" name="Picture 2" descr="http://cache-media.britannica.com/eb-media/39/8039-050-C2194A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053" y="3595255"/>
            <a:ext cx="2228863" cy="326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3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108</TotalTime>
  <Words>269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Urinary Tract Infection </vt:lpstr>
      <vt:lpstr>General Info </vt:lpstr>
      <vt:lpstr>Urinary system </vt:lpstr>
      <vt:lpstr>PowerPoint Presentation</vt:lpstr>
      <vt:lpstr>Cardiovascular system</vt:lpstr>
      <vt:lpstr>Respiratory system</vt:lpstr>
      <vt:lpstr>Nervous system</vt:lpstr>
      <vt:lpstr>Immune system</vt:lpstr>
      <vt:lpstr>Digestive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</dc:title>
  <dc:creator>User</dc:creator>
  <cp:lastModifiedBy>User</cp:lastModifiedBy>
  <cp:revision>6</cp:revision>
  <dcterms:created xsi:type="dcterms:W3CDTF">2014-04-29T20:11:18Z</dcterms:created>
  <dcterms:modified xsi:type="dcterms:W3CDTF">2014-04-30T19:25:57Z</dcterms:modified>
</cp:coreProperties>
</file>